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1795" r:id="rId5"/>
    <p:sldId id="1828" r:id="rId6"/>
    <p:sldId id="1829" r:id="rId7"/>
    <p:sldId id="1830" r:id="rId8"/>
    <p:sldId id="1831" r:id="rId9"/>
    <p:sldId id="1832" r:id="rId10"/>
    <p:sldId id="1833" r:id="rId11"/>
    <p:sldId id="1834" r:id="rId12"/>
    <p:sldId id="1835" r:id="rId13"/>
    <p:sldId id="1784" r:id="rId14"/>
    <p:sldId id="1836" r:id="rId15"/>
    <p:sldId id="1837" r:id="rId16"/>
    <p:sldId id="1838" r:id="rId17"/>
    <p:sldId id="1820" r:id="rId18"/>
    <p:sldId id="1807" r:id="rId19"/>
    <p:sldId id="1808" r:id="rId20"/>
    <p:sldId id="1809" r:id="rId21"/>
    <p:sldId id="1811" r:id="rId22"/>
    <p:sldId id="1812" r:id="rId23"/>
    <p:sldId id="1842" r:id="rId24"/>
    <p:sldId id="1814" r:id="rId25"/>
    <p:sldId id="1841" r:id="rId26"/>
    <p:sldId id="1839" r:id="rId27"/>
    <p:sldId id="1804" r:id="rId28"/>
    <p:sldId id="1803" r:id="rId29"/>
    <p:sldId id="1793" r:id="rId30"/>
    <p:sldId id="1787" r:id="rId31"/>
    <p:sldId id="1786" r:id="rId32"/>
    <p:sldId id="1840" r:id="rId33"/>
    <p:sldId id="1773" r:id="rId34"/>
    <p:sldId id="1774" r:id="rId35"/>
    <p:sldId id="1778" r:id="rId36"/>
    <p:sldId id="1788" r:id="rId37"/>
    <p:sldId id="1783" r:id="rId38"/>
    <p:sldId id="1781" r:id="rId39"/>
    <p:sldId id="1796" r:id="rId40"/>
    <p:sldId id="1780" r:id="rId41"/>
    <p:sldId id="1775" r:id="rId42"/>
    <p:sldId id="1817" r:id="rId43"/>
    <p:sldId id="1816" r:id="rId44"/>
    <p:sldId id="1818" r:id="rId45"/>
    <p:sldId id="1819" r:id="rId46"/>
    <p:sldId id="1822" r:id="rId47"/>
    <p:sldId id="1824" r:id="rId48"/>
    <p:sldId id="1797" r:id="rId49"/>
    <p:sldId id="591" r:id="rId50"/>
    <p:sldId id="1486" r:id="rId51"/>
    <p:sldId id="489" r:id="rId52"/>
  </p:sldIdLst>
  <p:sldSz cx="10691813" cy="7559675"/>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520596" indent="-63487"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1042779" indent="-1285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563375" indent="-19205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2085558" indent="-257124"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5543" algn="l" defTabSz="914217" rtl="0" eaLnBrk="1" latinLnBrk="0" hangingPunct="1">
      <a:defRPr kumimoji="1" kern="1200">
        <a:solidFill>
          <a:schemeClr val="tx1"/>
        </a:solidFill>
        <a:latin typeface="Arial" charset="0"/>
        <a:ea typeface="ＭＳ Ｐゴシック" pitchFamily="50" charset="-128"/>
        <a:cs typeface="+mn-cs"/>
      </a:defRPr>
    </a:lvl6pPr>
    <a:lvl7pPr marL="2742651" algn="l" defTabSz="914217" rtl="0" eaLnBrk="1" latinLnBrk="0" hangingPunct="1">
      <a:defRPr kumimoji="1" kern="1200">
        <a:solidFill>
          <a:schemeClr val="tx1"/>
        </a:solidFill>
        <a:latin typeface="Arial" charset="0"/>
        <a:ea typeface="ＭＳ Ｐゴシック" pitchFamily="50" charset="-128"/>
        <a:cs typeface="+mn-cs"/>
      </a:defRPr>
    </a:lvl7pPr>
    <a:lvl8pPr marL="3199760" algn="l" defTabSz="914217" rtl="0" eaLnBrk="1" latinLnBrk="0" hangingPunct="1">
      <a:defRPr kumimoji="1" kern="1200">
        <a:solidFill>
          <a:schemeClr val="tx1"/>
        </a:solidFill>
        <a:latin typeface="Arial" charset="0"/>
        <a:ea typeface="ＭＳ Ｐゴシック" pitchFamily="50" charset="-128"/>
        <a:cs typeface="+mn-cs"/>
      </a:defRPr>
    </a:lvl8pPr>
    <a:lvl9pPr marL="3656868" algn="l" defTabSz="914217" rtl="0" eaLnBrk="1" latinLnBrk="0" hangingPunct="1">
      <a:defRPr kumimoji="1" kern="1200">
        <a:solidFill>
          <a:schemeClr val="tx1"/>
        </a:solidFill>
        <a:latin typeface="Arial" charset="0"/>
        <a:ea typeface="ＭＳ Ｐゴシック" pitchFamily="50" charset="-128"/>
        <a:cs typeface="+mn-cs"/>
      </a:defRPr>
    </a:lvl9pPr>
  </p:defaultTextStyle>
  <p:modifyVerifier cryptProviderType="rsaAES" cryptAlgorithmClass="hash" cryptAlgorithmType="typeAny" cryptAlgorithmSid="14" spinCount="100000" saltData="tUAj4raS/LW3k+GV09XpaQ==" hashData="V3BNvatpll8DRZCe19gUvbWz9YsFVYkm5oCgMVMBPVA8J6D8ST3MV9mr8izzis4xxadixm/taeo4kjs+LBfFGg=="/>
  <p:extLst>
    <p:ext uri="{EFAFB233-063F-42B5-8137-9DF3F51BA10A}">
      <p15:sldGuideLst xmlns:p15="http://schemas.microsoft.com/office/powerpoint/2012/main">
        <p15:guide id="1" orient="horz" pos="2381" userDrawn="1">
          <p15:clr>
            <a:srgbClr val="A4A3A4"/>
          </p15:clr>
        </p15:guide>
        <p15:guide id="3" orient="horz" pos="748" userDrawn="1">
          <p15:clr>
            <a:srgbClr val="A4A3A4"/>
          </p15:clr>
        </p15:guide>
        <p15:guide id="5" pos="3368" userDrawn="1">
          <p15:clr>
            <a:srgbClr val="A4A3A4"/>
          </p15:clr>
        </p15:guide>
        <p15:guide id="6" pos="329" userDrawn="1">
          <p15:clr>
            <a:srgbClr val="A4A3A4"/>
          </p15:clr>
        </p15:guide>
        <p15:guide id="8" pos="6407" userDrawn="1">
          <p15:clr>
            <a:srgbClr val="A4A3A4"/>
          </p15:clr>
        </p15:guide>
        <p15:guide id="9" pos="3367">
          <p15:clr>
            <a:srgbClr val="A4A3A4"/>
          </p15:clr>
        </p15:guide>
        <p15:guide id="10" pos="6406">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127" userDrawn="1">
          <p15:clr>
            <a:srgbClr val="A4A3A4"/>
          </p15:clr>
        </p15:guide>
        <p15:guide id="4" pos="2141" userDrawn="1">
          <p15:clr>
            <a:srgbClr val="A4A3A4"/>
          </p15:clr>
        </p15:guide>
        <p15:guide id="5" orient="horz" pos="2862" userDrawn="1">
          <p15:clr>
            <a:srgbClr val="A4A3A4"/>
          </p15:clr>
        </p15:guide>
        <p15:guide id="6" orient="horz" pos="3108" userDrawn="1">
          <p15:clr>
            <a:srgbClr val="A4A3A4"/>
          </p15:clr>
        </p15:guide>
        <p15:guide id="7" pos="2140" userDrawn="1">
          <p15:clr>
            <a:srgbClr val="A4A3A4"/>
          </p15:clr>
        </p15:guide>
        <p15:guide id="8" pos="2122" userDrawn="1">
          <p15:clr>
            <a:srgbClr val="A4A3A4"/>
          </p15:clr>
        </p15:guide>
        <p15:guide id="9" orient="horz" pos="2898" userDrawn="1">
          <p15:clr>
            <a:srgbClr val="A4A3A4"/>
          </p15:clr>
        </p15:guide>
        <p15:guide id="10" orient="horz" pos="3146" userDrawn="1">
          <p15:clr>
            <a:srgbClr val="A4A3A4"/>
          </p15:clr>
        </p15:guide>
        <p15:guide id="11" orient="horz" pos="2879" userDrawn="1">
          <p15:clr>
            <a:srgbClr val="A4A3A4"/>
          </p15:clr>
        </p15:guide>
        <p15:guide id="12" pos="2180" userDrawn="1">
          <p15:clr>
            <a:srgbClr val="A4A3A4"/>
          </p15:clr>
        </p15:guide>
        <p15:guide id="13" pos="2161" userDrawn="1">
          <p15:clr>
            <a:srgbClr val="A4A3A4"/>
          </p15:clr>
        </p15:guide>
        <p15:guide id="14" pos="2142" userDrawn="1">
          <p15:clr>
            <a:srgbClr val="A4A3A4"/>
          </p15:clr>
        </p15:guide>
        <p15:guide id="15" orient="horz" pos="2863" userDrawn="1">
          <p15:clr>
            <a:srgbClr val="A4A3A4"/>
          </p15:clr>
        </p15:guide>
        <p15:guide id="16" orient="horz" pos="2845" userDrawn="1">
          <p15:clr>
            <a:srgbClr val="A4A3A4"/>
          </p15:clr>
        </p15:guide>
        <p15:guide id="17" orient="horz" pos="3089" userDrawn="1">
          <p15:clr>
            <a:srgbClr val="A4A3A4"/>
          </p15:clr>
        </p15:guide>
        <p15:guide id="18" pos="2121" userDrawn="1">
          <p15:clr>
            <a:srgbClr val="A4A3A4"/>
          </p15:clr>
        </p15:guide>
        <p15:guide id="19" pos="210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順一" initials="順一" lastIdx="10" clrIdx="0">
    <p:extLst>
      <p:ext uri="{19B8F6BF-5375-455C-9EA6-DF929625EA0E}">
        <p15:presenceInfo xmlns:p15="http://schemas.microsoft.com/office/powerpoint/2012/main" userId="S::junichi_goishi@rozetta.jp::cb18dd47-b6c6-4799-b7f6-90ff8561729f" providerId="AD"/>
      </p:ext>
    </p:extLst>
  </p:cmAuthor>
  <p:cmAuthor id="2" name="五石 順一" initials="五石" lastIdx="1" clrIdx="1">
    <p:extLst>
      <p:ext uri="{19B8F6BF-5375-455C-9EA6-DF929625EA0E}">
        <p15:presenceInfo xmlns:p15="http://schemas.microsoft.com/office/powerpoint/2012/main" userId="五石 順一" providerId="None"/>
      </p:ext>
    </p:extLst>
  </p:cmAuthor>
  <p:cmAuthor id="3" name="村井 啓泰" initials="村井" lastIdx="3" clrIdx="2">
    <p:extLst>
      <p:ext uri="{19B8F6BF-5375-455C-9EA6-DF929625EA0E}">
        <p15:presenceInfo xmlns:p15="http://schemas.microsoft.com/office/powerpoint/2012/main" userId="村井 啓泰" providerId="None"/>
      </p:ext>
    </p:extLst>
  </p:cmAuthor>
  <p:cmAuthor id="4" name="永瀬　優" initials="永瀬　優" lastIdx="8" clrIdx="3">
    <p:extLst>
      <p:ext uri="{19B8F6BF-5375-455C-9EA6-DF929625EA0E}">
        <p15:presenceInfo xmlns:p15="http://schemas.microsoft.com/office/powerpoint/2012/main" userId="S::y-nagase@rozetta.jp::02233010-44b1-431f-a00b-e17827f656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45AAF7"/>
    <a:srgbClr val="2DA2D8"/>
    <a:srgbClr val="58B7D1"/>
    <a:srgbClr val="6AA4EB"/>
    <a:srgbClr val="609AE0"/>
    <a:srgbClr val="75C3D9"/>
    <a:srgbClr val="5CB3DB"/>
    <a:srgbClr val="7FC7DB"/>
    <a:srgbClr val="9E9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35E6C-E2A7-4832-85AE-8A0FEB07F35B}" v="34" dt="2023-04-14T03:53:52.844"/>
    <p1510:client id="{B714F260-F61E-45DE-9A16-21EEA4D7482A}" v="1036" dt="2023-04-14T02:40:59.586"/>
    <p1510:client id="{B7F21785-DA6E-4ADD-AB3D-D292C49A86E1}" v="48" dt="2023-04-14T03:01:45.87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guide orient="horz" pos="2381"/>
        <p:guide orient="horz" pos="748"/>
        <p:guide pos="3368"/>
        <p:guide pos="329"/>
        <p:guide pos="6407"/>
        <p:guide pos="3367"/>
        <p:guide pos="640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3127"/>
        <p:guide pos="2141"/>
        <p:guide orient="horz" pos="2862"/>
        <p:guide orient="horz" pos="3108"/>
        <p:guide pos="2140"/>
        <p:guide pos="2122"/>
        <p:guide orient="horz" pos="2898"/>
        <p:guide orient="horz" pos="3146"/>
        <p:guide orient="horz" pos="2879"/>
        <p:guide pos="2180"/>
        <p:guide pos="2161"/>
        <p:guide pos="2142"/>
        <p:guide orient="horz" pos="2863"/>
        <p:guide orient="horz" pos="2845"/>
        <p:guide orient="horz" pos="3089"/>
        <p:guide pos="2121"/>
        <p:guide pos="21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ジョーンズ 志津子" userId="S::s-mori@rozetta.jp::c82384ce-66b2-4a27-afca-ae8972876701" providerId="AD" clId="Web-{B2AE7406-4E81-480F-AAB4-081CE3417229}"/>
    <pc:docChg chg="modSld">
      <pc:chgData name="ジョーンズ 志津子" userId="S::s-mori@rozetta.jp::c82384ce-66b2-4a27-afca-ae8972876701" providerId="AD" clId="Web-{B2AE7406-4E81-480F-AAB4-081CE3417229}" dt="2023-04-10T13:45:53.971" v="789" actId="20577"/>
      <pc:docMkLst>
        <pc:docMk/>
      </pc:docMkLst>
      <pc:sldChg chg="modSp">
        <pc:chgData name="ジョーンズ 志津子" userId="S::s-mori@rozetta.jp::c82384ce-66b2-4a27-afca-ae8972876701" providerId="AD" clId="Web-{B2AE7406-4E81-480F-AAB4-081CE3417229}" dt="2023-04-10T12:46:34.981" v="464" actId="1076"/>
        <pc:sldMkLst>
          <pc:docMk/>
          <pc:sldMk cId="1458965489" sldId="626"/>
        </pc:sldMkLst>
        <pc:spChg chg="mod">
          <ac:chgData name="ジョーンズ 志津子" userId="S::s-mori@rozetta.jp::c82384ce-66b2-4a27-afca-ae8972876701" providerId="AD" clId="Web-{B2AE7406-4E81-480F-AAB4-081CE3417229}" dt="2023-04-10T12:46:34.981" v="464" actId="1076"/>
          <ac:spMkLst>
            <pc:docMk/>
            <pc:sldMk cId="1458965489" sldId="626"/>
            <ac:spMk id="3" creationId="{00000000-0000-0000-0000-000000000000}"/>
          </ac:spMkLst>
        </pc:spChg>
      </pc:sldChg>
      <pc:sldChg chg="modSp">
        <pc:chgData name="ジョーンズ 志津子" userId="S::s-mori@rozetta.jp::c82384ce-66b2-4a27-afca-ae8972876701" providerId="AD" clId="Web-{B2AE7406-4E81-480F-AAB4-081CE3417229}" dt="2023-04-10T12:46:04.480" v="461" actId="1076"/>
        <pc:sldMkLst>
          <pc:docMk/>
          <pc:sldMk cId="996647295" sldId="772"/>
        </pc:sldMkLst>
        <pc:spChg chg="mod">
          <ac:chgData name="ジョーンズ 志津子" userId="S::s-mori@rozetta.jp::c82384ce-66b2-4a27-afca-ae8972876701" providerId="AD" clId="Web-{B2AE7406-4E81-480F-AAB4-081CE3417229}" dt="2023-04-10T12:46:04.480" v="461" actId="1076"/>
          <ac:spMkLst>
            <pc:docMk/>
            <pc:sldMk cId="996647295" sldId="772"/>
            <ac:spMk id="2051" creationId="{00000000-0000-0000-0000-000000000000}"/>
          </ac:spMkLst>
        </pc:spChg>
      </pc:sldChg>
      <pc:sldChg chg="modSp">
        <pc:chgData name="ジョーンズ 志津子" userId="S::s-mori@rozetta.jp::c82384ce-66b2-4a27-afca-ae8972876701" providerId="AD" clId="Web-{B2AE7406-4E81-480F-AAB4-081CE3417229}" dt="2023-04-10T12:44:50.369" v="453" actId="1076"/>
        <pc:sldMkLst>
          <pc:docMk/>
          <pc:sldMk cId="746726016" sldId="1500"/>
        </pc:sldMkLst>
        <pc:spChg chg="mod">
          <ac:chgData name="ジョーンズ 志津子" userId="S::s-mori@rozetta.jp::c82384ce-66b2-4a27-afca-ae8972876701" providerId="AD" clId="Web-{B2AE7406-4E81-480F-AAB4-081CE3417229}" dt="2023-04-10T12:44:50.369" v="453" actId="1076"/>
          <ac:spMkLst>
            <pc:docMk/>
            <pc:sldMk cId="746726016" sldId="1500"/>
            <ac:spMk id="3" creationId="{00000000-0000-0000-0000-000000000000}"/>
          </ac:spMkLst>
        </pc:spChg>
      </pc:sldChg>
      <pc:sldChg chg="modSp">
        <pc:chgData name="ジョーンズ 志津子" userId="S::s-mori@rozetta.jp::c82384ce-66b2-4a27-afca-ae8972876701" providerId="AD" clId="Web-{B2AE7406-4E81-480F-AAB4-081CE3417229}" dt="2023-04-10T12:45:43.183" v="459" actId="1076"/>
        <pc:sldMkLst>
          <pc:docMk/>
          <pc:sldMk cId="609946901" sldId="1507"/>
        </pc:sldMkLst>
        <pc:spChg chg="mod">
          <ac:chgData name="ジョーンズ 志津子" userId="S::s-mori@rozetta.jp::c82384ce-66b2-4a27-afca-ae8972876701" providerId="AD" clId="Web-{B2AE7406-4E81-480F-AAB4-081CE3417229}" dt="2023-04-10T12:45:43.183" v="459" actId="1076"/>
          <ac:spMkLst>
            <pc:docMk/>
            <pc:sldMk cId="609946901" sldId="1507"/>
            <ac:spMk id="6" creationId="{AC388D66-F4E2-4DEB-8A52-7ABD06F304F3}"/>
          </ac:spMkLst>
        </pc:spChg>
      </pc:sldChg>
      <pc:sldChg chg="modSp">
        <pc:chgData name="ジョーンズ 志津子" userId="S::s-mori@rozetta.jp::c82384ce-66b2-4a27-afca-ae8972876701" providerId="AD" clId="Web-{B2AE7406-4E81-480F-AAB4-081CE3417229}" dt="2023-04-10T12:45:15.729" v="456" actId="1076"/>
        <pc:sldMkLst>
          <pc:docMk/>
          <pc:sldMk cId="4207694821" sldId="1513"/>
        </pc:sldMkLst>
        <pc:spChg chg="mod">
          <ac:chgData name="ジョーンズ 志津子" userId="S::s-mori@rozetta.jp::c82384ce-66b2-4a27-afca-ae8972876701" providerId="AD" clId="Web-{B2AE7406-4E81-480F-AAB4-081CE3417229}" dt="2023-04-10T12:45:15.729" v="456" actId="1076"/>
          <ac:spMkLst>
            <pc:docMk/>
            <pc:sldMk cId="4207694821" sldId="1513"/>
            <ac:spMk id="2051" creationId="{00000000-0000-0000-0000-000000000000}"/>
          </ac:spMkLst>
        </pc:spChg>
      </pc:sldChg>
      <pc:sldChg chg="modSp">
        <pc:chgData name="ジョーンズ 志津子" userId="S::s-mori@rozetta.jp::c82384ce-66b2-4a27-afca-ae8972876701" providerId="AD" clId="Web-{B2AE7406-4E81-480F-AAB4-081CE3417229}" dt="2023-04-10T12:45:25.026" v="457" actId="1076"/>
        <pc:sldMkLst>
          <pc:docMk/>
          <pc:sldMk cId="809754882" sldId="1515"/>
        </pc:sldMkLst>
        <pc:spChg chg="mod">
          <ac:chgData name="ジョーンズ 志津子" userId="S::s-mori@rozetta.jp::c82384ce-66b2-4a27-afca-ae8972876701" providerId="AD" clId="Web-{B2AE7406-4E81-480F-AAB4-081CE3417229}" dt="2023-04-10T12:45:25.026" v="457" actId="1076"/>
          <ac:spMkLst>
            <pc:docMk/>
            <pc:sldMk cId="809754882" sldId="1515"/>
            <ac:spMk id="2051" creationId="{00000000-0000-0000-0000-000000000000}"/>
          </ac:spMkLst>
        </pc:spChg>
      </pc:sldChg>
      <pc:sldChg chg="modSp">
        <pc:chgData name="ジョーンズ 志津子" userId="S::s-mori@rozetta.jp::c82384ce-66b2-4a27-afca-ae8972876701" providerId="AD" clId="Web-{B2AE7406-4E81-480F-AAB4-081CE3417229}" dt="2023-04-10T12:45:33.745" v="458" actId="1076"/>
        <pc:sldMkLst>
          <pc:docMk/>
          <pc:sldMk cId="4135445002" sldId="1517"/>
        </pc:sldMkLst>
        <pc:spChg chg="mod">
          <ac:chgData name="ジョーンズ 志津子" userId="S::s-mori@rozetta.jp::c82384ce-66b2-4a27-afca-ae8972876701" providerId="AD" clId="Web-{B2AE7406-4E81-480F-AAB4-081CE3417229}" dt="2023-04-10T12:45:33.745" v="458" actId="1076"/>
          <ac:spMkLst>
            <pc:docMk/>
            <pc:sldMk cId="4135445002" sldId="1517"/>
            <ac:spMk id="2051" creationId="{00000000-0000-0000-0000-000000000000}"/>
          </ac:spMkLst>
        </pc:spChg>
      </pc:sldChg>
      <pc:sldChg chg="modSp">
        <pc:chgData name="ジョーンズ 志津子" userId="S::s-mori@rozetta.jp::c82384ce-66b2-4a27-afca-ae8972876701" providerId="AD" clId="Web-{B2AE7406-4E81-480F-AAB4-081CE3417229}" dt="2023-04-10T12:46:14.184" v="463" actId="1076"/>
        <pc:sldMkLst>
          <pc:docMk/>
          <pc:sldMk cId="509479110" sldId="1518"/>
        </pc:sldMkLst>
        <pc:spChg chg="mod">
          <ac:chgData name="ジョーンズ 志津子" userId="S::s-mori@rozetta.jp::c82384ce-66b2-4a27-afca-ae8972876701" providerId="AD" clId="Web-{B2AE7406-4E81-480F-AAB4-081CE3417229}" dt="2023-04-10T12:46:14.184" v="463" actId="1076"/>
          <ac:spMkLst>
            <pc:docMk/>
            <pc:sldMk cId="509479110" sldId="1518"/>
            <ac:spMk id="2051" creationId="{00000000-0000-0000-0000-000000000000}"/>
          </ac:spMkLst>
        </pc:spChg>
      </pc:sldChg>
      <pc:sldChg chg="modSp">
        <pc:chgData name="ジョーンズ 志津子" userId="S::s-mori@rozetta.jp::c82384ce-66b2-4a27-afca-ae8972876701" providerId="AD" clId="Web-{B2AE7406-4E81-480F-AAB4-081CE3417229}" dt="2023-04-10T13:30:23.386" v="767" actId="1076"/>
        <pc:sldMkLst>
          <pc:docMk/>
          <pc:sldMk cId="541027977" sldId="1786"/>
        </pc:sldMkLst>
        <pc:spChg chg="mod">
          <ac:chgData name="ジョーンズ 志津子" userId="S::s-mori@rozetta.jp::c82384ce-66b2-4a27-afca-ae8972876701" providerId="AD" clId="Web-{B2AE7406-4E81-480F-AAB4-081CE3417229}" dt="2023-04-10T13:30:23.386" v="767" actId="1076"/>
          <ac:spMkLst>
            <pc:docMk/>
            <pc:sldMk cId="541027977" sldId="1786"/>
            <ac:spMk id="13" creationId="{CA5D22AB-DB58-C2BC-F9AA-33341D1D3B3A}"/>
          </ac:spMkLst>
        </pc:spChg>
      </pc:sldChg>
      <pc:sldChg chg="modSp mod setBg">
        <pc:chgData name="ジョーンズ 志津子" userId="S::s-mori@rozetta.jp::c82384ce-66b2-4a27-afca-ae8972876701" providerId="AD" clId="Web-{B2AE7406-4E81-480F-AAB4-081CE3417229}" dt="2023-04-10T12:44:31.259" v="451" actId="20577"/>
        <pc:sldMkLst>
          <pc:docMk/>
          <pc:sldMk cId="4034368073" sldId="1791"/>
        </pc:sldMkLst>
        <pc:spChg chg="mod">
          <ac:chgData name="ジョーンズ 志津子" userId="S::s-mori@rozetta.jp::c82384ce-66b2-4a27-afca-ae8972876701" providerId="AD" clId="Web-{B2AE7406-4E81-480F-AAB4-081CE3417229}" dt="2023-04-10T12:44:31.259" v="451" actId="20577"/>
          <ac:spMkLst>
            <pc:docMk/>
            <pc:sldMk cId="4034368073" sldId="1791"/>
            <ac:spMk id="2" creationId="{0B6AE2FB-E2F4-322A-48BF-E65AFF1C5B60}"/>
          </ac:spMkLst>
        </pc:spChg>
      </pc:sldChg>
      <pc:sldChg chg="modSp">
        <pc:chgData name="ジョーンズ 志津子" userId="S::s-mori@rozetta.jp::c82384ce-66b2-4a27-afca-ae8972876701" providerId="AD" clId="Web-{B2AE7406-4E81-480F-AAB4-081CE3417229}" dt="2023-04-10T13:30:56.903" v="768" actId="14100"/>
        <pc:sldMkLst>
          <pc:docMk/>
          <pc:sldMk cId="3291626056" sldId="1803"/>
        </pc:sldMkLst>
        <pc:spChg chg="mod">
          <ac:chgData name="ジョーンズ 志津子" userId="S::s-mori@rozetta.jp::c82384ce-66b2-4a27-afca-ae8972876701" providerId="AD" clId="Web-{B2AE7406-4E81-480F-AAB4-081CE3417229}" dt="2023-04-10T13:30:56.903" v="768" actId="14100"/>
          <ac:spMkLst>
            <pc:docMk/>
            <pc:sldMk cId="3291626056" sldId="1803"/>
            <ac:spMk id="7" creationId="{7ACFF7C2-0550-33A7-EBE3-5428E03E2C46}"/>
          </ac:spMkLst>
        </pc:spChg>
      </pc:sldChg>
      <pc:sldChg chg="addSp delSp modSp">
        <pc:chgData name="ジョーンズ 志津子" userId="S::s-mori@rozetta.jp::c82384ce-66b2-4a27-afca-ae8972876701" providerId="AD" clId="Web-{B2AE7406-4E81-480F-AAB4-081CE3417229}" dt="2023-04-10T13:19:22.355" v="687"/>
        <pc:sldMkLst>
          <pc:docMk/>
          <pc:sldMk cId="2588055138" sldId="1804"/>
        </pc:sldMkLst>
        <pc:spChg chg="add del mod">
          <ac:chgData name="ジョーンズ 志津子" userId="S::s-mori@rozetta.jp::c82384ce-66b2-4a27-afca-ae8972876701" providerId="AD" clId="Web-{B2AE7406-4E81-480F-AAB4-081CE3417229}" dt="2023-04-10T13:19:22.355" v="687"/>
          <ac:spMkLst>
            <pc:docMk/>
            <pc:sldMk cId="2588055138" sldId="1804"/>
            <ac:spMk id="4" creationId="{5524C47A-F08D-88B3-EAD1-7C09DB2BD12A}"/>
          </ac:spMkLst>
        </pc:spChg>
        <pc:spChg chg="mod">
          <ac:chgData name="ジョーンズ 志津子" userId="S::s-mori@rozetta.jp::c82384ce-66b2-4a27-afca-ae8972876701" providerId="AD" clId="Web-{B2AE7406-4E81-480F-AAB4-081CE3417229}" dt="2023-04-10T13:17:54.650" v="678" actId="1076"/>
          <ac:spMkLst>
            <pc:docMk/>
            <pc:sldMk cId="2588055138" sldId="1804"/>
            <ac:spMk id="5" creationId="{0E62E754-E043-A775-A40D-FD16DAB115FB}"/>
          </ac:spMkLst>
        </pc:spChg>
        <pc:spChg chg="mod">
          <ac:chgData name="ジョーンズ 志津子" userId="S::s-mori@rozetta.jp::c82384ce-66b2-4a27-afca-ae8972876701" providerId="AD" clId="Web-{B2AE7406-4E81-480F-AAB4-081CE3417229}" dt="2023-04-10T13:17:42.400" v="677" actId="20577"/>
          <ac:spMkLst>
            <pc:docMk/>
            <pc:sldMk cId="2588055138" sldId="1804"/>
            <ac:spMk id="22" creationId="{02D2CBA0-B15E-20CE-D099-907E9A7124A7}"/>
          </ac:spMkLst>
        </pc:spChg>
      </pc:sldChg>
      <pc:sldChg chg="modSp mod setBg">
        <pc:chgData name="ジョーンズ 志津子" userId="S::s-mori@rozetta.jp::c82384ce-66b2-4a27-afca-ae8972876701" providerId="AD" clId="Web-{B2AE7406-4E81-480F-AAB4-081CE3417229}" dt="2023-04-10T12:44:16.962" v="449" actId="1076"/>
        <pc:sldMkLst>
          <pc:docMk/>
          <pc:sldMk cId="3649884769" sldId="1805"/>
        </pc:sldMkLst>
        <pc:spChg chg="mod">
          <ac:chgData name="ジョーンズ 志津子" userId="S::s-mori@rozetta.jp::c82384ce-66b2-4a27-afca-ae8972876701" providerId="AD" clId="Web-{B2AE7406-4E81-480F-AAB4-081CE3417229}" dt="2023-04-10T12:44:16.962" v="449" actId="1076"/>
          <ac:spMkLst>
            <pc:docMk/>
            <pc:sldMk cId="3649884769" sldId="1805"/>
            <ac:spMk id="2" creationId="{0B6AE2FB-E2F4-322A-48BF-E65AFF1C5B60}"/>
          </ac:spMkLst>
        </pc:spChg>
      </pc:sldChg>
      <pc:sldChg chg="addSp delSp modSp">
        <pc:chgData name="ジョーンズ 志津子" userId="S::s-mori@rozetta.jp::c82384ce-66b2-4a27-afca-ae8972876701" providerId="AD" clId="Web-{B2AE7406-4E81-480F-AAB4-081CE3417229}" dt="2023-04-10T13:44:32.781" v="776" actId="1076"/>
        <pc:sldMkLst>
          <pc:docMk/>
          <pc:sldMk cId="2119549887" sldId="1807"/>
        </pc:sldMkLst>
        <pc:spChg chg="mod">
          <ac:chgData name="ジョーンズ 志津子" userId="S::s-mori@rozetta.jp::c82384ce-66b2-4a27-afca-ae8972876701" providerId="AD" clId="Web-{B2AE7406-4E81-480F-AAB4-081CE3417229}" dt="2023-04-10T12:42:15.116" v="442" actId="20577"/>
          <ac:spMkLst>
            <pc:docMk/>
            <pc:sldMk cId="2119549887" sldId="1807"/>
            <ac:spMk id="4" creationId="{0FF0405B-194D-8B65-5463-852D9F6A9D0A}"/>
          </ac:spMkLst>
        </pc:spChg>
        <pc:spChg chg="add mod">
          <ac:chgData name="ジョーンズ 志津子" userId="S::s-mori@rozetta.jp::c82384ce-66b2-4a27-afca-ae8972876701" providerId="AD" clId="Web-{B2AE7406-4E81-480F-AAB4-081CE3417229}" dt="2023-04-10T11:42:33.594" v="179" actId="14100"/>
          <ac:spMkLst>
            <pc:docMk/>
            <pc:sldMk cId="2119549887" sldId="1807"/>
            <ac:spMk id="6" creationId="{D004C952-165E-D3B4-42B9-0BD6A6C82E19}"/>
          </ac:spMkLst>
        </pc:spChg>
        <pc:spChg chg="add mod">
          <ac:chgData name="ジョーンズ 志津子" userId="S::s-mori@rozetta.jp::c82384ce-66b2-4a27-afca-ae8972876701" providerId="AD" clId="Web-{B2AE7406-4E81-480F-AAB4-081CE3417229}" dt="2023-04-10T11:31:54.845" v="76" actId="1076"/>
          <ac:spMkLst>
            <pc:docMk/>
            <pc:sldMk cId="2119549887" sldId="1807"/>
            <ac:spMk id="8" creationId="{BA2940F9-18C4-D46C-7863-6D97232656FE}"/>
          </ac:spMkLst>
        </pc:spChg>
        <pc:spChg chg="add mod">
          <ac:chgData name="ジョーンズ 志津子" userId="S::s-mori@rozetta.jp::c82384ce-66b2-4a27-afca-ae8972876701" providerId="AD" clId="Web-{B2AE7406-4E81-480F-AAB4-081CE3417229}" dt="2023-04-10T11:42:18.891" v="176" actId="20577"/>
          <ac:spMkLst>
            <pc:docMk/>
            <pc:sldMk cId="2119549887" sldId="1807"/>
            <ac:spMk id="10" creationId="{86AFDFE9-5609-090F-F32B-D00582E58550}"/>
          </ac:spMkLst>
        </pc:spChg>
        <pc:spChg chg="del">
          <ac:chgData name="ジョーンズ 志津子" userId="S::s-mori@rozetta.jp::c82384ce-66b2-4a27-afca-ae8972876701" providerId="AD" clId="Web-{B2AE7406-4E81-480F-AAB4-081CE3417229}" dt="2023-04-10T11:31:10.500" v="68"/>
          <ac:spMkLst>
            <pc:docMk/>
            <pc:sldMk cId="2119549887" sldId="1807"/>
            <ac:spMk id="11" creationId="{8DE0445F-ABFE-4664-853F-0303A3FD4098}"/>
          </ac:spMkLst>
        </pc:spChg>
        <pc:cxnChg chg="add mod">
          <ac:chgData name="ジョーンズ 志津子" userId="S::s-mori@rozetta.jp::c82384ce-66b2-4a27-afca-ae8972876701" providerId="AD" clId="Web-{B2AE7406-4E81-480F-AAB4-081CE3417229}" dt="2023-04-10T13:44:32.781" v="776" actId="1076"/>
          <ac:cxnSpMkLst>
            <pc:docMk/>
            <pc:sldMk cId="2119549887" sldId="1807"/>
            <ac:cxnSpMk id="12" creationId="{E18C5A09-500E-21C9-7485-E416C786E50E}"/>
          </ac:cxnSpMkLst>
        </pc:cxnChg>
      </pc:sldChg>
      <pc:sldChg chg="addSp delSp modSp">
        <pc:chgData name="ジョーンズ 志津子" userId="S::s-mori@rozetta.jp::c82384ce-66b2-4a27-afca-ae8972876701" providerId="AD" clId="Web-{B2AE7406-4E81-480F-AAB4-081CE3417229}" dt="2023-04-10T12:41:51.240" v="437" actId="20577"/>
        <pc:sldMkLst>
          <pc:docMk/>
          <pc:sldMk cId="611339475" sldId="1808"/>
        </pc:sldMkLst>
        <pc:spChg chg="add mod">
          <ac:chgData name="ジョーンズ 志津子" userId="S::s-mori@rozetta.jp::c82384ce-66b2-4a27-afca-ae8972876701" providerId="AD" clId="Web-{B2AE7406-4E81-480F-AAB4-081CE3417229}" dt="2023-04-10T11:56:12.520" v="185" actId="14100"/>
          <ac:spMkLst>
            <pc:docMk/>
            <pc:sldMk cId="611339475" sldId="1808"/>
            <ac:spMk id="3" creationId="{7EEEAB73-10AD-BCB3-9530-CCA0336EA47B}"/>
          </ac:spMkLst>
        </pc:spChg>
        <pc:spChg chg="mod">
          <ac:chgData name="ジョーンズ 志津子" userId="S::s-mori@rozetta.jp::c82384ce-66b2-4a27-afca-ae8972876701" providerId="AD" clId="Web-{B2AE7406-4E81-480F-AAB4-081CE3417229}" dt="2023-04-10T12:41:51.240" v="437" actId="20577"/>
          <ac:spMkLst>
            <pc:docMk/>
            <pc:sldMk cId="611339475" sldId="1808"/>
            <ac:spMk id="4" creationId="{0FF0405B-194D-8B65-5463-852D9F6A9D0A}"/>
          </ac:spMkLst>
        </pc:spChg>
        <pc:spChg chg="add mod">
          <ac:chgData name="ジョーンズ 志津子" userId="S::s-mori@rozetta.jp::c82384ce-66b2-4a27-afca-ae8972876701" providerId="AD" clId="Web-{B2AE7406-4E81-480F-AAB4-081CE3417229}" dt="2023-04-10T11:56:07.770" v="184" actId="1076"/>
          <ac:spMkLst>
            <pc:docMk/>
            <pc:sldMk cId="611339475" sldId="1808"/>
            <ac:spMk id="5" creationId="{B1A2CFF2-4C51-8FB3-2FAF-DFF8159C9021}"/>
          </ac:spMkLst>
        </pc:spChg>
        <pc:spChg chg="add mod ord">
          <ac:chgData name="ジョーンズ 志津子" userId="S::s-mori@rozetta.jp::c82384ce-66b2-4a27-afca-ae8972876701" providerId="AD" clId="Web-{B2AE7406-4E81-480F-AAB4-081CE3417229}" dt="2023-04-10T11:30:25.874" v="56" actId="1076"/>
          <ac:spMkLst>
            <pc:docMk/>
            <pc:sldMk cId="611339475" sldId="1808"/>
            <ac:spMk id="7" creationId="{7350B078-9D05-F9C5-2530-BAA747B4C65E}"/>
          </ac:spMkLst>
        </pc:spChg>
        <pc:spChg chg="del mod">
          <ac:chgData name="ジョーンズ 志津子" userId="S::s-mori@rozetta.jp::c82384ce-66b2-4a27-afca-ae8972876701" providerId="AD" clId="Web-{B2AE7406-4E81-480F-AAB4-081CE3417229}" dt="2023-04-10T11:27:16.416" v="29"/>
          <ac:spMkLst>
            <pc:docMk/>
            <pc:sldMk cId="611339475" sldId="1808"/>
            <ac:spMk id="11" creationId="{8DE0445F-ABFE-4664-853F-0303A3FD4098}"/>
          </ac:spMkLst>
        </pc:spChg>
        <pc:picChg chg="mod">
          <ac:chgData name="ジョーンズ 志津子" userId="S::s-mori@rozetta.jp::c82384ce-66b2-4a27-afca-ae8972876701" providerId="AD" clId="Web-{B2AE7406-4E81-480F-AAB4-081CE3417229}" dt="2023-04-10T11:28:55.950" v="46" actId="1076"/>
          <ac:picMkLst>
            <pc:docMk/>
            <pc:sldMk cId="611339475" sldId="1808"/>
            <ac:picMk id="6" creationId="{8B2CCFE0-E925-44FD-B34C-4D62C5F2E1D0}"/>
          </ac:picMkLst>
        </pc:picChg>
        <pc:picChg chg="add del">
          <ac:chgData name="ジョーンズ 志津子" userId="S::s-mori@rozetta.jp::c82384ce-66b2-4a27-afca-ae8972876701" providerId="AD" clId="Web-{B2AE7406-4E81-480F-AAB4-081CE3417229}" dt="2023-04-10T11:27:06.697" v="28"/>
          <ac:picMkLst>
            <pc:docMk/>
            <pc:sldMk cId="611339475" sldId="1808"/>
            <ac:picMk id="8" creationId="{94AD8BC8-430B-AC2F-0A87-554F0B6F333B}"/>
          </ac:picMkLst>
        </pc:picChg>
      </pc:sldChg>
      <pc:sldChg chg="addSp delSp modSp">
        <pc:chgData name="ジョーンズ 志津子" userId="S::s-mori@rozetta.jp::c82384ce-66b2-4a27-afca-ae8972876701" providerId="AD" clId="Web-{B2AE7406-4E81-480F-AAB4-081CE3417229}" dt="2023-04-10T12:41:57.646" v="439" actId="20577"/>
        <pc:sldMkLst>
          <pc:docMk/>
          <pc:sldMk cId="1414529262" sldId="1809"/>
        </pc:sldMkLst>
        <pc:spChg chg="add del mod">
          <ac:chgData name="ジョーンズ 志津子" userId="S::s-mori@rozetta.jp::c82384ce-66b2-4a27-afca-ae8972876701" providerId="AD" clId="Web-{B2AE7406-4E81-480F-AAB4-081CE3417229}" dt="2023-04-10T11:33:00.440" v="87"/>
          <ac:spMkLst>
            <pc:docMk/>
            <pc:sldMk cId="1414529262" sldId="1809"/>
            <ac:spMk id="3" creationId="{7D632CDB-010A-FFFD-8BC8-52D240E9CEA8}"/>
          </ac:spMkLst>
        </pc:spChg>
        <pc:spChg chg="mod">
          <ac:chgData name="ジョーンズ 志津子" userId="S::s-mori@rozetta.jp::c82384ce-66b2-4a27-afca-ae8972876701" providerId="AD" clId="Web-{B2AE7406-4E81-480F-AAB4-081CE3417229}" dt="2023-04-10T12:41:57.646" v="439" actId="20577"/>
          <ac:spMkLst>
            <pc:docMk/>
            <pc:sldMk cId="1414529262" sldId="1809"/>
            <ac:spMk id="4" creationId="{0FF0405B-194D-8B65-5463-852D9F6A9D0A}"/>
          </ac:spMkLst>
        </pc:spChg>
        <pc:spChg chg="add del">
          <ac:chgData name="ジョーンズ 志津子" userId="S::s-mori@rozetta.jp::c82384ce-66b2-4a27-afca-ae8972876701" providerId="AD" clId="Web-{B2AE7406-4E81-480F-AAB4-081CE3417229}" dt="2023-04-10T11:34:07.145" v="96"/>
          <ac:spMkLst>
            <pc:docMk/>
            <pc:sldMk cId="1414529262" sldId="1809"/>
            <ac:spMk id="8" creationId="{1AE34296-344F-33C5-16D8-81982C1D1CD8}"/>
          </ac:spMkLst>
        </pc:spChg>
        <pc:spChg chg="add mod">
          <ac:chgData name="ジョーンズ 志津子" userId="S::s-mori@rozetta.jp::c82384ce-66b2-4a27-afca-ae8972876701" providerId="AD" clId="Web-{B2AE7406-4E81-480F-AAB4-081CE3417229}" dt="2023-04-10T11:56:36.348" v="190" actId="14100"/>
          <ac:spMkLst>
            <pc:docMk/>
            <pc:sldMk cId="1414529262" sldId="1809"/>
            <ac:spMk id="10" creationId="{B9204890-8EBD-8A0C-A653-55E1B350F33E}"/>
          </ac:spMkLst>
        </pc:spChg>
        <pc:spChg chg="add mod">
          <ac:chgData name="ジョーンズ 志津子" userId="S::s-mori@rozetta.jp::c82384ce-66b2-4a27-afca-ae8972876701" providerId="AD" clId="Web-{B2AE7406-4E81-480F-AAB4-081CE3417229}" dt="2023-04-10T11:56:36.348" v="191" actId="14100"/>
          <ac:spMkLst>
            <pc:docMk/>
            <pc:sldMk cId="1414529262" sldId="1809"/>
            <ac:spMk id="12" creationId="{44425136-E158-FFA5-E78A-EA97EC100A00}"/>
          </ac:spMkLst>
        </pc:spChg>
        <pc:spChg chg="add del mod">
          <ac:chgData name="ジョーンズ 志津子" userId="S::s-mori@rozetta.jp::c82384ce-66b2-4a27-afca-ae8972876701" providerId="AD" clId="Web-{B2AE7406-4E81-480F-AAB4-081CE3417229}" dt="2023-04-10T11:34:12.598" v="98"/>
          <ac:spMkLst>
            <pc:docMk/>
            <pc:sldMk cId="1414529262" sldId="1809"/>
            <ac:spMk id="13" creationId="{961ED258-535E-31C0-447C-FDBDE59997C9}"/>
          </ac:spMkLst>
        </pc:spChg>
      </pc:sldChg>
      <pc:sldChg chg="addSp delSp modSp">
        <pc:chgData name="ジョーンズ 志津子" userId="S::s-mori@rozetta.jp::c82384ce-66b2-4a27-afca-ae8972876701" providerId="AD" clId="Web-{B2AE7406-4E81-480F-AAB4-081CE3417229}" dt="2023-04-10T12:42:01.240" v="440" actId="20577"/>
        <pc:sldMkLst>
          <pc:docMk/>
          <pc:sldMk cId="867879683" sldId="1811"/>
        </pc:sldMkLst>
        <pc:spChg chg="mod">
          <ac:chgData name="ジョーンズ 志津子" userId="S::s-mori@rozetta.jp::c82384ce-66b2-4a27-afca-ae8972876701" providerId="AD" clId="Web-{B2AE7406-4E81-480F-AAB4-081CE3417229}" dt="2023-04-10T12:42:01.240" v="440" actId="20577"/>
          <ac:spMkLst>
            <pc:docMk/>
            <pc:sldMk cId="867879683" sldId="1811"/>
            <ac:spMk id="4" creationId="{0FF0405B-194D-8B65-5463-852D9F6A9D0A}"/>
          </ac:spMkLst>
        </pc:spChg>
        <pc:spChg chg="add mod">
          <ac:chgData name="ジョーンズ 志津子" userId="S::s-mori@rozetta.jp::c82384ce-66b2-4a27-afca-ae8972876701" providerId="AD" clId="Web-{B2AE7406-4E81-480F-AAB4-081CE3417229}" dt="2023-04-10T11:57:15.255" v="199" actId="14100"/>
          <ac:spMkLst>
            <pc:docMk/>
            <pc:sldMk cId="867879683" sldId="1811"/>
            <ac:spMk id="5" creationId="{84B09694-EE09-EE08-0965-9096FD7EF723}"/>
          </ac:spMkLst>
        </pc:spChg>
        <pc:spChg chg="add mod ord">
          <ac:chgData name="ジョーンズ 志津子" userId="S::s-mori@rozetta.jp::c82384ce-66b2-4a27-afca-ae8972876701" providerId="AD" clId="Web-{B2AE7406-4E81-480F-AAB4-081CE3417229}" dt="2023-04-10T11:36:08.335" v="111" actId="1076"/>
          <ac:spMkLst>
            <pc:docMk/>
            <pc:sldMk cId="867879683" sldId="1811"/>
            <ac:spMk id="10" creationId="{08B06261-85DC-B147-D7B5-569E0D6940E3}"/>
          </ac:spMkLst>
        </pc:spChg>
        <pc:spChg chg="del">
          <ac:chgData name="ジョーンズ 志津子" userId="S::s-mori@rozetta.jp::c82384ce-66b2-4a27-afca-ae8972876701" providerId="AD" clId="Web-{B2AE7406-4E81-480F-AAB4-081CE3417229}" dt="2023-04-10T11:35:29.912" v="108"/>
          <ac:spMkLst>
            <pc:docMk/>
            <pc:sldMk cId="867879683" sldId="1811"/>
            <ac:spMk id="11" creationId="{8DE0445F-ABFE-4664-853F-0303A3FD4098}"/>
          </ac:spMkLst>
        </pc:spChg>
        <pc:spChg chg="add mod">
          <ac:chgData name="ジョーンズ 志津子" userId="S::s-mori@rozetta.jp::c82384ce-66b2-4a27-afca-ae8972876701" providerId="AD" clId="Web-{B2AE7406-4E81-480F-AAB4-081CE3417229}" dt="2023-04-10T11:57:18.943" v="200" actId="1076"/>
          <ac:spMkLst>
            <pc:docMk/>
            <pc:sldMk cId="867879683" sldId="1811"/>
            <ac:spMk id="12" creationId="{EA62F0B3-4E62-0709-DCC0-2567A24EC63C}"/>
          </ac:spMkLst>
        </pc:spChg>
        <pc:picChg chg="mod">
          <ac:chgData name="ジョーンズ 志津子" userId="S::s-mori@rozetta.jp::c82384ce-66b2-4a27-afca-ae8972876701" providerId="AD" clId="Web-{B2AE7406-4E81-480F-AAB4-081CE3417229}" dt="2023-04-10T11:37:15.571" v="125" actId="1076"/>
          <ac:picMkLst>
            <pc:docMk/>
            <pc:sldMk cId="867879683" sldId="1811"/>
            <ac:picMk id="7" creationId="{4AD5F274-F423-4269-BC3C-42D2EDA65E01}"/>
          </ac:picMkLst>
        </pc:picChg>
      </pc:sldChg>
      <pc:sldChg chg="addSp delSp modSp">
        <pc:chgData name="ジョーンズ 志津子" userId="S::s-mori@rozetta.jp::c82384ce-66b2-4a27-afca-ae8972876701" providerId="AD" clId="Web-{B2AE7406-4E81-480F-AAB4-081CE3417229}" dt="2023-04-10T12:42:08.303" v="441" actId="20577"/>
        <pc:sldMkLst>
          <pc:docMk/>
          <pc:sldMk cId="456233341" sldId="1812"/>
        </pc:sldMkLst>
        <pc:spChg chg="mod">
          <ac:chgData name="ジョーンズ 志津子" userId="S::s-mori@rozetta.jp::c82384ce-66b2-4a27-afca-ae8972876701" providerId="AD" clId="Web-{B2AE7406-4E81-480F-AAB4-081CE3417229}" dt="2023-04-10T12:42:08.303" v="441" actId="20577"/>
          <ac:spMkLst>
            <pc:docMk/>
            <pc:sldMk cId="456233341" sldId="1812"/>
            <ac:spMk id="4" creationId="{0FF0405B-194D-8B65-5463-852D9F6A9D0A}"/>
          </ac:spMkLst>
        </pc:spChg>
        <pc:spChg chg="add mod">
          <ac:chgData name="ジョーンズ 志津子" userId="S::s-mori@rozetta.jp::c82384ce-66b2-4a27-afca-ae8972876701" providerId="AD" clId="Web-{B2AE7406-4E81-480F-AAB4-081CE3417229}" dt="2023-04-10T11:40:32.498" v="163" actId="14100"/>
          <ac:spMkLst>
            <pc:docMk/>
            <pc:sldMk cId="456233341" sldId="1812"/>
            <ac:spMk id="6" creationId="{B05C0BCB-0934-FF4B-3C19-2A60CEC16832}"/>
          </ac:spMkLst>
        </pc:spChg>
        <pc:spChg chg="add mod">
          <ac:chgData name="ジョーンズ 志津子" userId="S::s-mori@rozetta.jp::c82384ce-66b2-4a27-afca-ae8972876701" providerId="AD" clId="Web-{B2AE7406-4E81-480F-AAB4-081CE3417229}" dt="2023-04-10T11:58:04.085" v="206" actId="14100"/>
          <ac:spMkLst>
            <pc:docMk/>
            <pc:sldMk cId="456233341" sldId="1812"/>
            <ac:spMk id="10" creationId="{08515646-840F-3525-A804-7046AB13569B}"/>
          </ac:spMkLst>
        </pc:spChg>
        <pc:spChg chg="add mod">
          <ac:chgData name="ジョーンズ 志津子" userId="S::s-mori@rozetta.jp::c82384ce-66b2-4a27-afca-ae8972876701" providerId="AD" clId="Web-{B2AE7406-4E81-480F-AAB4-081CE3417229}" dt="2023-04-10T11:58:07.366" v="207" actId="1076"/>
          <ac:spMkLst>
            <pc:docMk/>
            <pc:sldMk cId="456233341" sldId="1812"/>
            <ac:spMk id="11" creationId="{42214B03-FA1F-52D7-FD8A-3A0F9587F1A8}"/>
          </ac:spMkLst>
        </pc:spChg>
        <pc:spChg chg="del mod">
          <ac:chgData name="ジョーンズ 志津子" userId="S::s-mori@rozetta.jp::c82384ce-66b2-4a27-afca-ae8972876701" providerId="AD" clId="Web-{B2AE7406-4E81-480F-AAB4-081CE3417229}" dt="2023-04-10T11:38:46.948" v="138"/>
          <ac:spMkLst>
            <pc:docMk/>
            <pc:sldMk cId="456233341" sldId="1812"/>
            <ac:spMk id="15" creationId="{638C2687-74EB-E319-9B86-E9732A9E4913}"/>
          </ac:spMkLst>
        </pc:spChg>
        <pc:picChg chg="mod">
          <ac:chgData name="ジョーンズ 志津子" userId="S::s-mori@rozetta.jp::c82384ce-66b2-4a27-afca-ae8972876701" providerId="AD" clId="Web-{B2AE7406-4E81-480F-AAB4-081CE3417229}" dt="2023-04-10T11:40:40.685" v="164" actId="1076"/>
          <ac:picMkLst>
            <pc:docMk/>
            <pc:sldMk cId="456233341" sldId="1812"/>
            <ac:picMk id="8" creationId="{E96834AB-0243-421B-9911-A5FD6123ECBE}"/>
          </ac:picMkLst>
        </pc:picChg>
      </pc:sldChg>
      <pc:sldChg chg="delSp modSp">
        <pc:chgData name="ジョーンズ 志津子" userId="S::s-mori@rozetta.jp::c82384ce-66b2-4a27-afca-ae8972876701" providerId="AD" clId="Web-{B2AE7406-4E81-480F-AAB4-081CE3417229}" dt="2023-04-10T11:41:42.765" v="171"/>
        <pc:sldMkLst>
          <pc:docMk/>
          <pc:sldMk cId="3930220958" sldId="1813"/>
        </pc:sldMkLst>
        <pc:spChg chg="mod">
          <ac:chgData name="ジョーンズ 志津子" userId="S::s-mori@rozetta.jp::c82384ce-66b2-4a27-afca-ae8972876701" providerId="AD" clId="Web-{B2AE7406-4E81-480F-AAB4-081CE3417229}" dt="2023-04-10T11:41:37.405" v="170" actId="1076"/>
          <ac:spMkLst>
            <pc:docMk/>
            <pc:sldMk cId="3930220958" sldId="1813"/>
            <ac:spMk id="3" creationId="{60A68716-8B9C-A190-3A56-23BFC8D61DB1}"/>
          </ac:spMkLst>
        </pc:spChg>
        <pc:spChg chg="mod">
          <ac:chgData name="ジョーンズ 志津子" userId="S::s-mori@rozetta.jp::c82384ce-66b2-4a27-afca-ae8972876701" providerId="AD" clId="Web-{B2AE7406-4E81-480F-AAB4-081CE3417229}" dt="2023-04-10T11:41:28.890" v="169" actId="20577"/>
          <ac:spMkLst>
            <pc:docMk/>
            <pc:sldMk cId="3930220958" sldId="1813"/>
            <ac:spMk id="4" creationId="{0FF0405B-194D-8B65-5463-852D9F6A9D0A}"/>
          </ac:spMkLst>
        </pc:spChg>
        <pc:spChg chg="mod">
          <ac:chgData name="ジョーンズ 志津子" userId="S::s-mori@rozetta.jp::c82384ce-66b2-4a27-afca-ae8972876701" providerId="AD" clId="Web-{B2AE7406-4E81-480F-AAB4-081CE3417229}" dt="2023-04-10T11:41:00.623" v="165"/>
          <ac:spMkLst>
            <pc:docMk/>
            <pc:sldMk cId="3930220958" sldId="1813"/>
            <ac:spMk id="14" creationId="{B8C0EC70-2F8B-B27B-86C4-E57159384FA6}"/>
          </ac:spMkLst>
        </pc:spChg>
        <pc:spChg chg="mod">
          <ac:chgData name="ジョーンズ 志津子" userId="S::s-mori@rozetta.jp::c82384ce-66b2-4a27-afca-ae8972876701" providerId="AD" clId="Web-{B2AE7406-4E81-480F-AAB4-081CE3417229}" dt="2023-04-10T11:41:17.577" v="167" actId="14100"/>
          <ac:spMkLst>
            <pc:docMk/>
            <pc:sldMk cId="3930220958" sldId="1813"/>
            <ac:spMk id="20" creationId="{F8ED67D7-4E83-EF25-0BA1-22D9205A11EE}"/>
          </ac:spMkLst>
        </pc:spChg>
        <pc:cxnChg chg="del">
          <ac:chgData name="ジョーンズ 志津子" userId="S::s-mori@rozetta.jp::c82384ce-66b2-4a27-afca-ae8972876701" providerId="AD" clId="Web-{B2AE7406-4E81-480F-AAB4-081CE3417229}" dt="2023-04-10T11:41:42.765" v="171"/>
          <ac:cxnSpMkLst>
            <pc:docMk/>
            <pc:sldMk cId="3930220958" sldId="1813"/>
            <ac:cxnSpMk id="80" creationId="{867E7D53-1D07-CEBC-9F87-3DD4E2FDFF59}"/>
          </ac:cxnSpMkLst>
        </pc:cxnChg>
      </pc:sldChg>
      <pc:sldChg chg="addSp delSp modSp">
        <pc:chgData name="ジョーンズ 志津子" userId="S::s-mori@rozetta.jp::c82384ce-66b2-4a27-afca-ae8972876701" providerId="AD" clId="Web-{B2AE7406-4E81-480F-AAB4-081CE3417229}" dt="2023-04-10T13:45:53.971" v="789" actId="20577"/>
        <pc:sldMkLst>
          <pc:docMk/>
          <pc:sldMk cId="638203841" sldId="1815"/>
        </pc:sldMkLst>
        <pc:spChg chg="mod">
          <ac:chgData name="ジョーンズ 志津子" userId="S::s-mori@rozetta.jp::c82384ce-66b2-4a27-afca-ae8972876701" providerId="AD" clId="Web-{B2AE7406-4E81-480F-AAB4-081CE3417229}" dt="2023-04-10T12:40:52.270" v="428" actId="20577"/>
          <ac:spMkLst>
            <pc:docMk/>
            <pc:sldMk cId="638203841" sldId="1815"/>
            <ac:spMk id="2" creationId="{0B6AE2FB-E2F4-322A-48BF-E65AFF1C5B60}"/>
          </ac:spMkLst>
        </pc:spChg>
        <pc:spChg chg="del">
          <ac:chgData name="ジョーンズ 志津子" userId="S::s-mori@rozetta.jp::c82384ce-66b2-4a27-afca-ae8972876701" providerId="AD" clId="Web-{B2AE7406-4E81-480F-AAB4-081CE3417229}" dt="2023-04-10T12:09:04.006" v="243"/>
          <ac:spMkLst>
            <pc:docMk/>
            <pc:sldMk cId="638203841" sldId="1815"/>
            <ac:spMk id="4" creationId="{DC9BF50C-364A-47CA-965A-9A3E9929596E}"/>
          </ac:spMkLst>
        </pc:spChg>
        <pc:spChg chg="mod">
          <ac:chgData name="ジョーンズ 志津子" userId="S::s-mori@rozetta.jp::c82384ce-66b2-4a27-afca-ae8972876701" providerId="AD" clId="Web-{B2AE7406-4E81-480F-AAB4-081CE3417229}" dt="2023-04-10T12:40:18.707" v="424" actId="1076"/>
          <ac:spMkLst>
            <pc:docMk/>
            <pc:sldMk cId="638203841" sldId="1815"/>
            <ac:spMk id="5" creationId="{49D18944-AAC8-466E-9D05-48BB9E13F768}"/>
          </ac:spMkLst>
        </pc:spChg>
        <pc:spChg chg="mod">
          <ac:chgData name="ジョーンズ 志津子" userId="S::s-mori@rozetta.jp::c82384ce-66b2-4a27-afca-ae8972876701" providerId="AD" clId="Web-{B2AE7406-4E81-480F-AAB4-081CE3417229}" dt="2023-04-10T12:39:04.424" v="417" actId="1076"/>
          <ac:spMkLst>
            <pc:docMk/>
            <pc:sldMk cId="638203841" sldId="1815"/>
            <ac:spMk id="6" creationId="{C4BF58F7-3433-4B84-8FC8-F422F0AFDDC8}"/>
          </ac:spMkLst>
        </pc:spChg>
        <pc:spChg chg="mod topLvl">
          <ac:chgData name="ジョーンズ 志津子" userId="S::s-mori@rozetta.jp::c82384ce-66b2-4a27-afca-ae8972876701" providerId="AD" clId="Web-{B2AE7406-4E81-480F-AAB4-081CE3417229}" dt="2023-04-10T12:19:19.224" v="346" actId="1076"/>
          <ac:spMkLst>
            <pc:docMk/>
            <pc:sldMk cId="638203841" sldId="1815"/>
            <ac:spMk id="8" creationId="{9E9230B9-ACE4-8197-823E-125D57E8645D}"/>
          </ac:spMkLst>
        </pc:spChg>
        <pc:spChg chg="mod">
          <ac:chgData name="ジョーンズ 志津子" userId="S::s-mori@rozetta.jp::c82384ce-66b2-4a27-afca-ae8972876701" providerId="AD" clId="Web-{B2AE7406-4E81-480F-AAB4-081CE3417229}" dt="2023-04-10T12:11:06.837" v="260" actId="1076"/>
          <ac:spMkLst>
            <pc:docMk/>
            <pc:sldMk cId="638203841" sldId="1815"/>
            <ac:spMk id="9" creationId="{CA47CC4D-B400-01F2-A2E1-0EE0ABCEBD32}"/>
          </ac:spMkLst>
        </pc:spChg>
        <pc:spChg chg="del mod">
          <ac:chgData name="ジョーンズ 志津子" userId="S::s-mori@rozetta.jp::c82384ce-66b2-4a27-afca-ae8972876701" providerId="AD" clId="Web-{B2AE7406-4E81-480F-AAB4-081CE3417229}" dt="2023-04-10T12:09:31.210" v="247"/>
          <ac:spMkLst>
            <pc:docMk/>
            <pc:sldMk cId="638203841" sldId="1815"/>
            <ac:spMk id="10" creationId="{19B2BF82-4A48-BBF8-3527-B8A2991A93E0}"/>
          </ac:spMkLst>
        </pc:spChg>
        <pc:spChg chg="mod">
          <ac:chgData name="ジョーンズ 志津子" userId="S::s-mori@rozetta.jp::c82384ce-66b2-4a27-afca-ae8972876701" providerId="AD" clId="Web-{B2AE7406-4E81-480F-AAB4-081CE3417229}" dt="2023-04-10T13:45:53.971" v="789" actId="20577"/>
          <ac:spMkLst>
            <pc:docMk/>
            <pc:sldMk cId="638203841" sldId="1815"/>
            <ac:spMk id="11" creationId="{06184CEE-9EEF-4929-A1C5-F65F28F235C3}"/>
          </ac:spMkLst>
        </pc:spChg>
        <pc:spChg chg="add mod ord topLvl">
          <ac:chgData name="ジョーンズ 志津子" userId="S::s-mori@rozetta.jp::c82384ce-66b2-4a27-afca-ae8972876701" providerId="AD" clId="Web-{B2AE7406-4E81-480F-AAB4-081CE3417229}" dt="2023-04-10T12:19:22.724" v="347" actId="14100"/>
          <ac:spMkLst>
            <pc:docMk/>
            <pc:sldMk cId="638203841" sldId="1815"/>
            <ac:spMk id="12" creationId="{44BCB3CF-47D0-5945-2BD6-2597536A315E}"/>
          </ac:spMkLst>
        </pc:spChg>
        <pc:spChg chg="del mod">
          <ac:chgData name="ジョーンズ 志津子" userId="S::s-mori@rozetta.jp::c82384ce-66b2-4a27-afca-ae8972876701" providerId="AD" clId="Web-{B2AE7406-4E81-480F-AAB4-081CE3417229}" dt="2023-04-10T12:09:21.835" v="246"/>
          <ac:spMkLst>
            <pc:docMk/>
            <pc:sldMk cId="638203841" sldId="1815"/>
            <ac:spMk id="13" creationId="{BD8ECA97-9E13-4D35-8798-7A1C38E06D72}"/>
          </ac:spMkLst>
        </pc:spChg>
        <pc:spChg chg="mod">
          <ac:chgData name="ジョーンズ 志津子" userId="S::s-mori@rozetta.jp::c82384ce-66b2-4a27-afca-ae8972876701" providerId="AD" clId="Web-{B2AE7406-4E81-480F-AAB4-081CE3417229}" dt="2023-04-10T13:45:13.595" v="781" actId="20577"/>
          <ac:spMkLst>
            <pc:docMk/>
            <pc:sldMk cId="638203841" sldId="1815"/>
            <ac:spMk id="14" creationId="{D79E8C86-2DD4-4460-85E3-6F7F7FE15107}"/>
          </ac:spMkLst>
        </pc:spChg>
        <pc:spChg chg="mod ord topLvl">
          <ac:chgData name="ジョーンズ 志津子" userId="S::s-mori@rozetta.jp::c82384ce-66b2-4a27-afca-ae8972876701" providerId="AD" clId="Web-{B2AE7406-4E81-480F-AAB4-081CE3417229}" dt="2023-04-10T12:16:18.548" v="308" actId="1076"/>
          <ac:spMkLst>
            <pc:docMk/>
            <pc:sldMk cId="638203841" sldId="1815"/>
            <ac:spMk id="15" creationId="{7877131D-BB17-9D11-A28A-606919DFF660}"/>
          </ac:spMkLst>
        </pc:spChg>
        <pc:spChg chg="mod topLvl">
          <ac:chgData name="ジョーンズ 志津子" userId="S::s-mori@rozetta.jp::c82384ce-66b2-4a27-afca-ae8972876701" providerId="AD" clId="Web-{B2AE7406-4E81-480F-AAB4-081CE3417229}" dt="2023-04-10T12:21:03.617" v="360" actId="1076"/>
          <ac:spMkLst>
            <pc:docMk/>
            <pc:sldMk cId="638203841" sldId="1815"/>
            <ac:spMk id="16" creationId="{F0641B80-CA36-4541-1226-85D417C7E1E7}"/>
          </ac:spMkLst>
        </pc:spChg>
        <pc:spChg chg="mod topLvl">
          <ac:chgData name="ジョーンズ 志津子" userId="S::s-mori@rozetta.jp::c82384ce-66b2-4a27-afca-ae8972876701" providerId="AD" clId="Web-{B2AE7406-4E81-480F-AAB4-081CE3417229}" dt="2023-04-10T12:22:36.932" v="374" actId="1076"/>
          <ac:spMkLst>
            <pc:docMk/>
            <pc:sldMk cId="638203841" sldId="1815"/>
            <ac:spMk id="20" creationId="{4B5DE53B-A062-8CD5-C07C-CD330646E353}"/>
          </ac:spMkLst>
        </pc:spChg>
        <pc:spChg chg="mod topLvl">
          <ac:chgData name="ジョーンズ 志津子" userId="S::s-mori@rozetta.jp::c82384ce-66b2-4a27-afca-ae8972876701" providerId="AD" clId="Web-{B2AE7406-4E81-480F-AAB4-081CE3417229}" dt="2023-04-10T12:22:25.541" v="371" actId="1076"/>
          <ac:spMkLst>
            <pc:docMk/>
            <pc:sldMk cId="638203841" sldId="1815"/>
            <ac:spMk id="21" creationId="{47E8802F-3425-4240-0DDD-059A00AF30F8}"/>
          </ac:spMkLst>
        </pc:spChg>
        <pc:spChg chg="add del">
          <ac:chgData name="ジョーンズ 志津子" userId="S::s-mori@rozetta.jp::c82384ce-66b2-4a27-afca-ae8972876701" providerId="AD" clId="Web-{B2AE7406-4E81-480F-AAB4-081CE3417229}" dt="2023-04-10T12:14:04.717" v="270"/>
          <ac:spMkLst>
            <pc:docMk/>
            <pc:sldMk cId="638203841" sldId="1815"/>
            <ac:spMk id="23" creationId="{208EA15F-4537-F4A1-03E7-FD4032CE98B8}"/>
          </ac:spMkLst>
        </pc:spChg>
        <pc:spChg chg="add mod">
          <ac:chgData name="ジョーンズ 志津子" userId="S::s-mori@rozetta.jp::c82384ce-66b2-4a27-afca-ae8972876701" providerId="AD" clId="Web-{B2AE7406-4E81-480F-AAB4-081CE3417229}" dt="2023-04-10T12:19:06.505" v="344" actId="1076"/>
          <ac:spMkLst>
            <pc:docMk/>
            <pc:sldMk cId="638203841" sldId="1815"/>
            <ac:spMk id="24" creationId="{D00096D1-2870-2389-07D3-D1FCE81C2063}"/>
          </ac:spMkLst>
        </pc:spChg>
        <pc:spChg chg="add mod">
          <ac:chgData name="ジョーンズ 志津子" userId="S::s-mori@rozetta.jp::c82384ce-66b2-4a27-afca-ae8972876701" providerId="AD" clId="Web-{B2AE7406-4E81-480F-AAB4-081CE3417229}" dt="2023-04-10T12:21:06.773" v="361" actId="1076"/>
          <ac:spMkLst>
            <pc:docMk/>
            <pc:sldMk cId="638203841" sldId="1815"/>
            <ac:spMk id="25" creationId="{8BCDCA43-B0CB-D752-3C31-3032F6328791}"/>
          </ac:spMkLst>
        </pc:spChg>
        <pc:spChg chg="mod">
          <ac:chgData name="ジョーンズ 志津子" userId="S::s-mori@rozetta.jp::c82384ce-66b2-4a27-afca-ae8972876701" providerId="AD" clId="Web-{B2AE7406-4E81-480F-AAB4-081CE3417229}" dt="2023-04-10T12:39:40.518" v="418" actId="1076"/>
          <ac:spMkLst>
            <pc:docMk/>
            <pc:sldMk cId="638203841" sldId="1815"/>
            <ac:spMk id="27" creationId="{0EC313E4-6B41-4283-AEB5-68CECFDB63CB}"/>
          </ac:spMkLst>
        </pc:spChg>
        <pc:spChg chg="add mod topLvl">
          <ac:chgData name="ジョーンズ 志津子" userId="S::s-mori@rozetta.jp::c82384ce-66b2-4a27-afca-ae8972876701" providerId="AD" clId="Web-{B2AE7406-4E81-480F-AAB4-081CE3417229}" dt="2023-04-10T12:22:33.557" v="373" actId="1076"/>
          <ac:spMkLst>
            <pc:docMk/>
            <pc:sldMk cId="638203841" sldId="1815"/>
            <ac:spMk id="28" creationId="{1D7DA2A3-94A1-99D4-1887-369F2160A824}"/>
          </ac:spMkLst>
        </pc:spChg>
        <pc:grpChg chg="add del mod">
          <ac:chgData name="ジョーンズ 志津子" userId="S::s-mori@rozetta.jp::c82384ce-66b2-4a27-afca-ae8972876701" providerId="AD" clId="Web-{B2AE7406-4E81-480F-AAB4-081CE3417229}" dt="2023-04-10T12:13:09.137" v="265"/>
          <ac:grpSpMkLst>
            <pc:docMk/>
            <pc:sldMk cId="638203841" sldId="1815"/>
            <ac:grpSpMk id="19" creationId="{F63ED47A-82DF-9732-5936-4475F5AAA224}"/>
          </ac:grpSpMkLst>
        </pc:grpChg>
        <pc:grpChg chg="add del mod">
          <ac:chgData name="ジョーンズ 志津子" userId="S::s-mori@rozetta.jp::c82384ce-66b2-4a27-afca-ae8972876701" providerId="AD" clId="Web-{B2AE7406-4E81-480F-AAB4-081CE3417229}" dt="2023-04-10T12:20:34.820" v="355"/>
          <ac:grpSpMkLst>
            <pc:docMk/>
            <pc:sldMk cId="638203841" sldId="1815"/>
            <ac:grpSpMk id="29" creationId="{9A6CE9EC-F571-38C4-D0EC-CA8928478E3C}"/>
          </ac:grpSpMkLst>
        </pc:grpChg>
        <pc:cxnChg chg="del">
          <ac:chgData name="ジョーンズ 志津子" userId="S::s-mori@rozetta.jp::c82384ce-66b2-4a27-afca-ae8972876701" providerId="AD" clId="Web-{B2AE7406-4E81-480F-AAB4-081CE3417229}" dt="2023-04-10T12:02:49.451" v="219"/>
          <ac:cxnSpMkLst>
            <pc:docMk/>
            <pc:sldMk cId="638203841" sldId="1815"/>
            <ac:cxnSpMk id="17" creationId="{B7BFFCCB-6A0A-5078-EB09-5F068B4B99EC}"/>
          </ac:cxnSpMkLst>
        </pc:cxnChg>
        <pc:cxnChg chg="del mod topLvl">
          <ac:chgData name="ジョーンズ 志津子" userId="S::s-mori@rozetta.jp::c82384ce-66b2-4a27-afca-ae8972876701" providerId="AD" clId="Web-{B2AE7406-4E81-480F-AAB4-081CE3417229}" dt="2023-04-10T12:15:03.156" v="289"/>
          <ac:cxnSpMkLst>
            <pc:docMk/>
            <pc:sldMk cId="638203841" sldId="1815"/>
            <ac:cxnSpMk id="18" creationId="{D6273166-74BA-E433-A3B2-E7879AA0C08B}"/>
          </ac:cxnSpMkLst>
        </pc:cxnChg>
        <pc:cxnChg chg="mod ord topLvl">
          <ac:chgData name="ジョーンズ 志津子" userId="S::s-mori@rozetta.jp::c82384ce-66b2-4a27-afca-ae8972876701" providerId="AD" clId="Web-{B2AE7406-4E81-480F-AAB4-081CE3417229}" dt="2023-04-10T13:20:04.262" v="688" actId="1076"/>
          <ac:cxnSpMkLst>
            <pc:docMk/>
            <pc:sldMk cId="638203841" sldId="1815"/>
            <ac:cxnSpMk id="22" creationId="{E7C85C03-F88E-4E0C-7822-2B46DE37E61C}"/>
          </ac:cxnSpMkLst>
        </pc:cxnChg>
        <pc:cxnChg chg="add mod">
          <ac:chgData name="ジョーンズ 志津子" userId="S::s-mori@rozetta.jp::c82384ce-66b2-4a27-afca-ae8972876701" providerId="AD" clId="Web-{B2AE7406-4E81-480F-AAB4-081CE3417229}" dt="2023-04-10T12:20:59.226" v="359" actId="1076"/>
          <ac:cxnSpMkLst>
            <pc:docMk/>
            <pc:sldMk cId="638203841" sldId="1815"/>
            <ac:cxnSpMk id="26" creationId="{A363323F-55F7-C0F4-4F0F-BC89DE02EF1E}"/>
          </ac:cxnSpMkLst>
        </pc:cxnChg>
      </pc:sldChg>
      <pc:sldChg chg="modSp">
        <pc:chgData name="ジョーンズ 志津子" userId="S::s-mori@rozetta.jp::c82384ce-66b2-4a27-afca-ae8972876701" providerId="AD" clId="Web-{B2AE7406-4E81-480F-AAB4-081CE3417229}" dt="2023-04-10T12:47:23.920" v="472" actId="20577"/>
        <pc:sldMkLst>
          <pc:docMk/>
          <pc:sldMk cId="199901726" sldId="1820"/>
        </pc:sldMkLst>
        <pc:spChg chg="mod">
          <ac:chgData name="ジョーンズ 志津子" userId="S::s-mori@rozetta.jp::c82384ce-66b2-4a27-afca-ae8972876701" providerId="AD" clId="Web-{B2AE7406-4E81-480F-AAB4-081CE3417229}" dt="2023-04-10T12:47:23.920" v="472" actId="20577"/>
          <ac:spMkLst>
            <pc:docMk/>
            <pc:sldMk cId="199901726" sldId="1820"/>
            <ac:spMk id="2" creationId="{A063BDA3-5835-667B-D92B-0A805570483C}"/>
          </ac:spMkLst>
        </pc:spChg>
      </pc:sldChg>
      <pc:sldChg chg="addSp delSp modSp">
        <pc:chgData name="ジョーンズ 志津子" userId="S::s-mori@rozetta.jp::c82384ce-66b2-4a27-afca-ae8972876701" providerId="AD" clId="Web-{B2AE7406-4E81-480F-AAB4-081CE3417229}" dt="2023-04-10T13:28:59.931" v="764" actId="14100"/>
        <pc:sldMkLst>
          <pc:docMk/>
          <pc:sldMk cId="2836307359" sldId="1825"/>
        </pc:sldMkLst>
        <pc:spChg chg="mod">
          <ac:chgData name="ジョーンズ 志津子" userId="S::s-mori@rozetta.jp::c82384ce-66b2-4a27-afca-ae8972876701" providerId="AD" clId="Web-{B2AE7406-4E81-480F-AAB4-081CE3417229}" dt="2023-04-10T12:48:10.796" v="477" actId="1076"/>
          <ac:spMkLst>
            <pc:docMk/>
            <pc:sldMk cId="2836307359" sldId="1825"/>
            <ac:spMk id="2" creationId="{96632D68-AC98-7122-B5C2-E8BEC21EB871}"/>
          </ac:spMkLst>
        </pc:spChg>
        <pc:spChg chg="add del">
          <ac:chgData name="ジョーンズ 志津子" userId="S::s-mori@rozetta.jp::c82384ce-66b2-4a27-afca-ae8972876701" providerId="AD" clId="Web-{B2AE7406-4E81-480F-AAB4-081CE3417229}" dt="2023-04-10T12:52:13.708" v="521"/>
          <ac:spMkLst>
            <pc:docMk/>
            <pc:sldMk cId="2836307359" sldId="1825"/>
            <ac:spMk id="4" creationId="{56874733-8303-57CA-FCFD-407636E8FF67}"/>
          </ac:spMkLst>
        </pc:spChg>
        <pc:spChg chg="mod">
          <ac:chgData name="ジョーンズ 志津子" userId="S::s-mori@rozetta.jp::c82384ce-66b2-4a27-afca-ae8972876701" providerId="AD" clId="Web-{B2AE7406-4E81-480F-AAB4-081CE3417229}" dt="2023-04-10T13:27:17.695" v="743" actId="1076"/>
          <ac:spMkLst>
            <pc:docMk/>
            <pc:sldMk cId="2836307359" sldId="1825"/>
            <ac:spMk id="5" creationId="{8FE28C45-15AF-910C-DC97-5704F94422A8}"/>
          </ac:spMkLst>
        </pc:spChg>
        <pc:spChg chg="add del mod">
          <ac:chgData name="ジョーンズ 志津子" userId="S::s-mori@rozetta.jp::c82384ce-66b2-4a27-afca-ae8972876701" providerId="AD" clId="Web-{B2AE7406-4E81-480F-AAB4-081CE3417229}" dt="2023-04-10T13:27:17.695" v="744" actId="1076"/>
          <ac:spMkLst>
            <pc:docMk/>
            <pc:sldMk cId="2836307359" sldId="1825"/>
            <ac:spMk id="6" creationId="{9EE4CCB4-7C33-7472-7A08-3F4148CD2865}"/>
          </ac:spMkLst>
        </pc:spChg>
        <pc:spChg chg="add mod ord">
          <ac:chgData name="ジョーンズ 志津子" userId="S::s-mori@rozetta.jp::c82384ce-66b2-4a27-afca-ae8972876701" providerId="AD" clId="Web-{B2AE7406-4E81-480F-AAB4-081CE3417229}" dt="2023-04-10T13:28:59.931" v="764" actId="14100"/>
          <ac:spMkLst>
            <pc:docMk/>
            <pc:sldMk cId="2836307359" sldId="1825"/>
            <ac:spMk id="7" creationId="{59AF5AAA-6C46-8CE7-1775-061547F24AF9}"/>
          </ac:spMkLst>
        </pc:spChg>
        <pc:spChg chg="add mod">
          <ac:chgData name="ジョーンズ 志津子" userId="S::s-mori@rozetta.jp::c82384ce-66b2-4a27-afca-ae8972876701" providerId="AD" clId="Web-{B2AE7406-4E81-480F-AAB4-081CE3417229}" dt="2023-04-10T13:27:27.538" v="754" actId="1076"/>
          <ac:spMkLst>
            <pc:docMk/>
            <pc:sldMk cId="2836307359" sldId="1825"/>
            <ac:spMk id="9" creationId="{6F78DF19-7079-B487-7F37-77DA570FA874}"/>
          </ac:spMkLst>
        </pc:spChg>
        <pc:spChg chg="add mod ord">
          <ac:chgData name="ジョーンズ 志津子" userId="S::s-mori@rozetta.jp::c82384ce-66b2-4a27-afca-ae8972876701" providerId="AD" clId="Web-{B2AE7406-4E81-480F-AAB4-081CE3417229}" dt="2023-04-10T13:27:17.741" v="751" actId="1076"/>
          <ac:spMkLst>
            <pc:docMk/>
            <pc:sldMk cId="2836307359" sldId="1825"/>
            <ac:spMk id="11" creationId="{A1EA9913-37BF-AD2E-E69C-EBFF2EB776D7}"/>
          </ac:spMkLst>
        </pc:spChg>
        <pc:spChg chg="mod">
          <ac:chgData name="ジョーンズ 志津子" userId="S::s-mori@rozetta.jp::c82384ce-66b2-4a27-afca-ae8972876701" providerId="AD" clId="Web-{B2AE7406-4E81-480F-AAB4-081CE3417229}" dt="2023-04-10T13:28:43.462" v="762" actId="1076"/>
          <ac:spMkLst>
            <pc:docMk/>
            <pc:sldMk cId="2836307359" sldId="1825"/>
            <ac:spMk id="12" creationId="{5F9553B8-32E9-4FC1-155E-D19591CC6B96}"/>
          </ac:spMkLst>
        </pc:spChg>
        <pc:spChg chg="add del">
          <ac:chgData name="ジョーンズ 志津子" userId="S::s-mori@rozetta.jp::c82384ce-66b2-4a27-afca-ae8972876701" providerId="AD" clId="Web-{B2AE7406-4E81-480F-AAB4-081CE3417229}" dt="2023-04-10T13:10:52.328" v="624"/>
          <ac:spMkLst>
            <pc:docMk/>
            <pc:sldMk cId="2836307359" sldId="1825"/>
            <ac:spMk id="13" creationId="{D0A10F8A-4DB4-0375-CCEF-A822AE14405A}"/>
          </ac:spMkLst>
        </pc:spChg>
        <pc:spChg chg="add del">
          <ac:chgData name="ジョーンズ 志津子" userId="S::s-mori@rozetta.jp::c82384ce-66b2-4a27-afca-ae8972876701" providerId="AD" clId="Web-{B2AE7406-4E81-480F-AAB4-081CE3417229}" dt="2023-04-10T13:10:50.562" v="623"/>
          <ac:spMkLst>
            <pc:docMk/>
            <pc:sldMk cId="2836307359" sldId="1825"/>
            <ac:spMk id="14" creationId="{12A24CEB-E046-DA62-26F0-BDBD8AA7C77F}"/>
          </ac:spMkLst>
        </pc:spChg>
        <pc:spChg chg="mod ord">
          <ac:chgData name="ジョーンズ 志津子" userId="S::s-mori@rozetta.jp::c82384ce-66b2-4a27-afca-ae8972876701" providerId="AD" clId="Web-{B2AE7406-4E81-480F-AAB4-081CE3417229}" dt="2023-04-10T13:27:17.757" v="752" actId="1076"/>
          <ac:spMkLst>
            <pc:docMk/>
            <pc:sldMk cId="2836307359" sldId="1825"/>
            <ac:spMk id="15" creationId="{B5E3FEC6-0422-33BA-5FAC-05842C686409}"/>
          </ac:spMkLst>
        </pc:spChg>
        <pc:spChg chg="add del">
          <ac:chgData name="ジョーンズ 志津子" userId="S::s-mori@rozetta.jp::c82384ce-66b2-4a27-afca-ae8972876701" providerId="AD" clId="Web-{B2AE7406-4E81-480F-AAB4-081CE3417229}" dt="2023-04-10T13:10:47.656" v="622"/>
          <ac:spMkLst>
            <pc:docMk/>
            <pc:sldMk cId="2836307359" sldId="1825"/>
            <ac:spMk id="16" creationId="{5F255516-408F-9EB7-580F-05755FED37E1}"/>
          </ac:spMkLst>
        </pc:spChg>
        <pc:spChg chg="add mod ord">
          <ac:chgData name="ジョーンズ 志津子" userId="S::s-mori@rozetta.jp::c82384ce-66b2-4a27-afca-ae8972876701" providerId="AD" clId="Web-{B2AE7406-4E81-480F-AAB4-081CE3417229}" dt="2023-04-10T13:27:17.710" v="747" actId="1076"/>
          <ac:spMkLst>
            <pc:docMk/>
            <pc:sldMk cId="2836307359" sldId="1825"/>
            <ac:spMk id="18" creationId="{3256810F-B6CA-B8C8-D7D5-5FDF6FFED0AA}"/>
          </ac:spMkLst>
        </pc:spChg>
        <pc:spChg chg="mod ord">
          <ac:chgData name="ジョーンズ 志津子" userId="S::s-mori@rozetta.jp::c82384ce-66b2-4a27-afca-ae8972876701" providerId="AD" clId="Web-{B2AE7406-4E81-480F-AAB4-081CE3417229}" dt="2023-04-10T13:27:17.726" v="749" actId="1076"/>
          <ac:spMkLst>
            <pc:docMk/>
            <pc:sldMk cId="2836307359" sldId="1825"/>
            <ac:spMk id="19" creationId="{D5851D0D-A46F-E88C-AB2F-29EC1CE2091A}"/>
          </ac:spMkLst>
        </pc:spChg>
        <pc:spChg chg="add mod">
          <ac:chgData name="ジョーンズ 志津子" userId="S::s-mori@rozetta.jp::c82384ce-66b2-4a27-afca-ae8972876701" providerId="AD" clId="Web-{B2AE7406-4E81-480F-AAB4-081CE3417229}" dt="2023-04-10T13:27:17.741" v="750" actId="1076"/>
          <ac:spMkLst>
            <pc:docMk/>
            <pc:sldMk cId="2836307359" sldId="1825"/>
            <ac:spMk id="21" creationId="{B63309DC-9A5C-4D4E-7C13-05091BD3786E}"/>
          </ac:spMkLst>
        </pc:spChg>
        <pc:spChg chg="add mod">
          <ac:chgData name="ジョーンズ 志津子" userId="S::s-mori@rozetta.jp::c82384ce-66b2-4a27-afca-ae8972876701" providerId="AD" clId="Web-{B2AE7406-4E81-480F-AAB4-081CE3417229}" dt="2023-04-10T13:27:17.726" v="748" actId="1076"/>
          <ac:spMkLst>
            <pc:docMk/>
            <pc:sldMk cId="2836307359" sldId="1825"/>
            <ac:spMk id="22" creationId="{29E62AF8-6C80-E40F-9943-79F89FDE9326}"/>
          </ac:spMkLst>
        </pc:spChg>
        <pc:cxnChg chg="mod">
          <ac:chgData name="ジョーンズ 志津子" userId="S::s-mori@rozetta.jp::c82384ce-66b2-4a27-afca-ae8972876701" providerId="AD" clId="Web-{B2AE7406-4E81-480F-AAB4-081CE3417229}" dt="2023-04-10T13:27:17.710" v="745" actId="1076"/>
          <ac:cxnSpMkLst>
            <pc:docMk/>
            <pc:sldMk cId="2836307359" sldId="1825"/>
            <ac:cxnSpMk id="8" creationId="{5768D9B8-2504-C3EA-4B97-A7DC0CE89960}"/>
          </ac:cxnSpMkLst>
        </pc:cxnChg>
        <pc:cxnChg chg="mod">
          <ac:chgData name="ジョーンズ 志津子" userId="S::s-mori@rozetta.jp::c82384ce-66b2-4a27-afca-ae8972876701" providerId="AD" clId="Web-{B2AE7406-4E81-480F-AAB4-081CE3417229}" dt="2023-04-10T13:27:17.710" v="746" actId="1076"/>
          <ac:cxnSpMkLst>
            <pc:docMk/>
            <pc:sldMk cId="2836307359" sldId="1825"/>
            <ac:cxnSpMk id="10" creationId="{39502E33-1570-F69A-4650-BC0F8BD5CC4F}"/>
          </ac:cxnSpMkLst>
        </pc:cxnChg>
        <pc:cxnChg chg="del mod">
          <ac:chgData name="ジョーンズ 志津子" userId="S::s-mori@rozetta.jp::c82384ce-66b2-4a27-afca-ae8972876701" providerId="AD" clId="Web-{B2AE7406-4E81-480F-AAB4-081CE3417229}" dt="2023-04-10T13:08:10.371" v="596"/>
          <ac:cxnSpMkLst>
            <pc:docMk/>
            <pc:sldMk cId="2836307359" sldId="1825"/>
            <ac:cxnSpMk id="17" creationId="{0F07C263-B33F-CE5E-5310-FE7C5E81439C}"/>
          </ac:cxnSpMkLst>
        </pc:cxnChg>
        <pc:cxnChg chg="del mod">
          <ac:chgData name="ジョーンズ 志津子" userId="S::s-mori@rozetta.jp::c82384ce-66b2-4a27-afca-ae8972876701" providerId="AD" clId="Web-{B2AE7406-4E81-480F-AAB4-081CE3417229}" dt="2023-04-10T13:10:18.686" v="619"/>
          <ac:cxnSpMkLst>
            <pc:docMk/>
            <pc:sldMk cId="2836307359" sldId="1825"/>
            <ac:cxnSpMk id="20" creationId="{41FC70F8-93F0-91E3-D29E-D814949D41B4}"/>
          </ac:cxnSpMkLst>
        </pc:cxnChg>
      </pc:sldChg>
    </pc:docChg>
  </pc:docChgLst>
  <pc:docChgLst>
    <pc:chgData name="ジョーンズ 志津子" userId="S::s-mori@rozetta.jp::c82384ce-66b2-4a27-afca-ae8972876701" providerId="AD" clId="Web-{9374A063-5D8E-4518-A411-F4B29B94FDC2}"/>
    <pc:docChg chg="modSld">
      <pc:chgData name="ジョーンズ 志津子" userId="S::s-mori@rozetta.jp::c82384ce-66b2-4a27-afca-ae8972876701" providerId="AD" clId="Web-{9374A063-5D8E-4518-A411-F4B29B94FDC2}" dt="2023-04-07T01:59:47.880" v="0" actId="1076"/>
      <pc:docMkLst>
        <pc:docMk/>
      </pc:docMkLst>
      <pc:sldChg chg="modSp">
        <pc:chgData name="ジョーンズ 志津子" userId="S::s-mori@rozetta.jp::c82384ce-66b2-4a27-afca-ae8972876701" providerId="AD" clId="Web-{9374A063-5D8E-4518-A411-F4B29B94FDC2}" dt="2023-04-07T01:59:47.880" v="0" actId="1076"/>
        <pc:sldMkLst>
          <pc:docMk/>
          <pc:sldMk cId="638203841" sldId="1815"/>
        </pc:sldMkLst>
        <pc:cxnChg chg="mod">
          <ac:chgData name="ジョーンズ 志津子" userId="S::s-mori@rozetta.jp::c82384ce-66b2-4a27-afca-ae8972876701" providerId="AD" clId="Web-{9374A063-5D8E-4518-A411-F4B29B94FDC2}" dt="2023-04-07T01:59:47.880" v="0" actId="1076"/>
          <ac:cxnSpMkLst>
            <pc:docMk/>
            <pc:sldMk cId="638203841" sldId="1815"/>
            <ac:cxnSpMk id="17" creationId="{B7BFFCCB-6A0A-5078-EB09-5F068B4B99EC}"/>
          </ac:cxnSpMkLst>
        </pc:cxnChg>
      </pc:sldChg>
    </pc:docChg>
  </pc:docChgLst>
  <pc:docChgLst>
    <pc:chgData name="米倉　豪志" userId="S::g-yonekura@rozetta.jp::22773e77-90b6-42ce-9216-11f31f621564" providerId="AD" clId="Web-{FE2C7427-4734-41AA-BA0F-C1733A15F87E}"/>
    <pc:docChg chg="modSld">
      <pc:chgData name="米倉　豪志" userId="S::g-yonekura@rozetta.jp::22773e77-90b6-42ce-9216-11f31f621564" providerId="AD" clId="Web-{FE2C7427-4734-41AA-BA0F-C1733A15F87E}" dt="2023-04-11T01:53:02.616" v="11" actId="1076"/>
      <pc:docMkLst>
        <pc:docMk/>
      </pc:docMkLst>
      <pc:sldChg chg="addSp delSp modSp">
        <pc:chgData name="米倉　豪志" userId="S::g-yonekura@rozetta.jp::22773e77-90b6-42ce-9216-11f31f621564" providerId="AD" clId="Web-{FE2C7427-4734-41AA-BA0F-C1733A15F87E}" dt="2023-04-11T01:53:02.616" v="11" actId="1076"/>
        <pc:sldMkLst>
          <pc:docMk/>
          <pc:sldMk cId="1414529262" sldId="1809"/>
        </pc:sldMkLst>
        <pc:picChg chg="add mod ord">
          <ac:chgData name="米倉　豪志" userId="S::g-yonekura@rozetta.jp::22773e77-90b6-42ce-9216-11f31f621564" providerId="AD" clId="Web-{FE2C7427-4734-41AA-BA0F-C1733A15F87E}" dt="2023-04-11T01:53:02.616" v="11" actId="1076"/>
          <ac:picMkLst>
            <pc:docMk/>
            <pc:sldMk cId="1414529262" sldId="1809"/>
            <ac:picMk id="3" creationId="{140FFFE5-AE69-58F7-A287-048E1B79949C}"/>
          </ac:picMkLst>
        </pc:picChg>
        <pc:picChg chg="del mod">
          <ac:chgData name="米倉　豪志" userId="S::g-yonekura@rozetta.jp::22773e77-90b6-42ce-9216-11f31f621564" providerId="AD" clId="Web-{FE2C7427-4734-41AA-BA0F-C1733A15F87E}" dt="2023-04-11T01:52:48.397" v="8"/>
          <ac:picMkLst>
            <pc:docMk/>
            <pc:sldMk cId="1414529262" sldId="1809"/>
            <ac:picMk id="6" creationId="{C5B0C9B5-4829-B42B-F79A-A98E8571710E}"/>
          </ac:picMkLst>
        </pc:picChg>
      </pc:sldChg>
    </pc:docChg>
  </pc:docChgLst>
  <pc:docChgLst>
    <pc:chgData name="米倉　豪志" userId="S::g-yonekura@rozetta.jp::22773e77-90b6-42ce-9216-11f31f621564" providerId="AD" clId="Web-{948741D2-DEC5-41BB-81EE-05A1F1FD52D8}"/>
    <pc:docChg chg="modSld">
      <pc:chgData name="米倉　豪志" userId="S::g-yonekura@rozetta.jp::22773e77-90b6-42ce-9216-11f31f621564" providerId="AD" clId="Web-{948741D2-DEC5-41BB-81EE-05A1F1FD52D8}" dt="2023-04-06T18:14:12.553" v="2" actId="14100"/>
      <pc:docMkLst>
        <pc:docMk/>
      </pc:docMkLst>
      <pc:sldChg chg="modSp">
        <pc:chgData name="米倉　豪志" userId="S::g-yonekura@rozetta.jp::22773e77-90b6-42ce-9216-11f31f621564" providerId="AD" clId="Web-{948741D2-DEC5-41BB-81EE-05A1F1FD52D8}" dt="2023-04-06T18:14:12.553" v="2" actId="14100"/>
        <pc:sldMkLst>
          <pc:docMk/>
          <pc:sldMk cId="458785749" sldId="1821"/>
        </pc:sldMkLst>
        <pc:spChg chg="mod">
          <ac:chgData name="米倉　豪志" userId="S::g-yonekura@rozetta.jp::22773e77-90b6-42ce-9216-11f31f621564" providerId="AD" clId="Web-{948741D2-DEC5-41BB-81EE-05A1F1FD52D8}" dt="2023-04-06T18:14:12.553" v="2" actId="14100"/>
          <ac:spMkLst>
            <pc:docMk/>
            <pc:sldMk cId="458785749" sldId="1821"/>
            <ac:spMk id="28" creationId="{62DEA034-C79C-5542-2761-93C1902279DD}"/>
          </ac:spMkLst>
        </pc:spChg>
      </pc:sldChg>
    </pc:docChg>
  </pc:docChgLst>
  <pc:docChgLst>
    <pc:chgData name="ジョーンズ 志津子" userId="S::s-mori@rozetta.jp::c82384ce-66b2-4a27-afca-ae8972876701" providerId="AD" clId="Web-{30554641-F7EF-4E1D-BA61-966D2DFB0457}"/>
    <pc:docChg chg="modSld">
      <pc:chgData name="ジョーンズ 志津子" userId="S::s-mori@rozetta.jp::c82384ce-66b2-4a27-afca-ae8972876701" providerId="AD" clId="Web-{30554641-F7EF-4E1D-BA61-966D2DFB0457}" dt="2023-04-12T12:53:28.779" v="10" actId="1076"/>
      <pc:docMkLst>
        <pc:docMk/>
      </pc:docMkLst>
      <pc:sldChg chg="modSp">
        <pc:chgData name="ジョーンズ 志津子" userId="S::s-mori@rozetta.jp::c82384ce-66b2-4a27-afca-ae8972876701" providerId="AD" clId="Web-{30554641-F7EF-4E1D-BA61-966D2DFB0457}" dt="2023-04-12T12:53:28.779" v="10" actId="1076"/>
        <pc:sldMkLst>
          <pc:docMk/>
          <pc:sldMk cId="541027977" sldId="1786"/>
        </pc:sldMkLst>
        <pc:spChg chg="mod">
          <ac:chgData name="ジョーンズ 志津子" userId="S::s-mori@rozetta.jp::c82384ce-66b2-4a27-afca-ae8972876701" providerId="AD" clId="Web-{30554641-F7EF-4E1D-BA61-966D2DFB0457}" dt="2023-04-12T12:53:28.779" v="10" actId="1076"/>
          <ac:spMkLst>
            <pc:docMk/>
            <pc:sldMk cId="541027977" sldId="1786"/>
            <ac:spMk id="7" creationId="{805D4E93-BCB9-2E20-A757-413AF909E2BF}"/>
          </ac:spMkLst>
        </pc:spChg>
        <pc:spChg chg="mod">
          <ac:chgData name="ジョーンズ 志津子" userId="S::s-mori@rozetta.jp::c82384ce-66b2-4a27-afca-ae8972876701" providerId="AD" clId="Web-{30554641-F7EF-4E1D-BA61-966D2DFB0457}" dt="2023-04-12T12:52:44.559" v="2" actId="1076"/>
          <ac:spMkLst>
            <pc:docMk/>
            <pc:sldMk cId="541027977" sldId="1786"/>
            <ac:spMk id="12" creationId="{F5D45BD4-7A3B-A3CA-E389-4DF7E46B4EDE}"/>
          </ac:spMkLst>
        </pc:spChg>
        <pc:spChg chg="mod">
          <ac:chgData name="ジョーンズ 志津子" userId="S::s-mori@rozetta.jp::c82384ce-66b2-4a27-afca-ae8972876701" providerId="AD" clId="Web-{30554641-F7EF-4E1D-BA61-966D2DFB0457}" dt="2023-04-12T12:52:44.559" v="3" actId="1076"/>
          <ac:spMkLst>
            <pc:docMk/>
            <pc:sldMk cId="541027977" sldId="1786"/>
            <ac:spMk id="13" creationId="{CA5D22AB-DB58-C2BC-F9AA-33341D1D3B3A}"/>
          </ac:spMkLst>
        </pc:spChg>
        <pc:picChg chg="mod">
          <ac:chgData name="ジョーンズ 志津子" userId="S::s-mori@rozetta.jp::c82384ce-66b2-4a27-afca-ae8972876701" providerId="AD" clId="Web-{30554641-F7EF-4E1D-BA61-966D2DFB0457}" dt="2023-04-12T12:53:22.747" v="9" actId="1076"/>
          <ac:picMkLst>
            <pc:docMk/>
            <pc:sldMk cId="541027977" sldId="1786"/>
            <ac:picMk id="6" creationId="{920B125A-EA66-CCA0-6233-F985C4A4A685}"/>
          </ac:picMkLst>
        </pc:picChg>
        <pc:cxnChg chg="mod ord">
          <ac:chgData name="ジョーンズ 志津子" userId="S::s-mori@rozetta.jp::c82384ce-66b2-4a27-afca-ae8972876701" providerId="AD" clId="Web-{30554641-F7EF-4E1D-BA61-966D2DFB0457}" dt="2023-04-12T12:53:00.716" v="7"/>
          <ac:cxnSpMkLst>
            <pc:docMk/>
            <pc:sldMk cId="541027977" sldId="1786"/>
            <ac:cxnSpMk id="18" creationId="{3A449769-A382-D24C-2BA9-45CAE8C66128}"/>
          </ac:cxnSpMkLst>
        </pc:cxnChg>
        <pc:cxnChg chg="mod ord">
          <ac:chgData name="ジョーンズ 志津子" userId="S::s-mori@rozetta.jp::c82384ce-66b2-4a27-afca-ae8972876701" providerId="AD" clId="Web-{30554641-F7EF-4E1D-BA61-966D2DFB0457}" dt="2023-04-12T12:52:54.637" v="6"/>
          <ac:cxnSpMkLst>
            <pc:docMk/>
            <pc:sldMk cId="541027977" sldId="1786"/>
            <ac:cxnSpMk id="22" creationId="{A733AF32-1FF4-132D-D81A-FA39F84D6A5C}"/>
          </ac:cxnSpMkLst>
        </pc:cxnChg>
      </pc:sldChg>
    </pc:docChg>
  </pc:docChgLst>
  <pc:docChgLst>
    <pc:chgData name="ジョーンズ 志津子" userId="S::s-mori@rozetta.jp::c82384ce-66b2-4a27-afca-ae8972876701" providerId="AD" clId="Web-{E4F75699-D18C-4297-848C-2BC5441940CC}"/>
    <pc:docChg chg="modSld">
      <pc:chgData name="ジョーンズ 志津子" userId="S::s-mori@rozetta.jp::c82384ce-66b2-4a27-afca-ae8972876701" providerId="AD" clId="Web-{E4F75699-D18C-4297-848C-2BC5441940CC}" dt="2023-04-11T01:13:38.183" v="67" actId="20577"/>
      <pc:docMkLst>
        <pc:docMk/>
      </pc:docMkLst>
      <pc:sldChg chg="modSp">
        <pc:chgData name="ジョーンズ 志津子" userId="S::s-mori@rozetta.jp::c82384ce-66b2-4a27-afca-ae8972876701" providerId="AD" clId="Web-{E4F75699-D18C-4297-848C-2BC5441940CC}" dt="2023-04-11T01:01:18.098" v="1" actId="1076"/>
        <pc:sldMkLst>
          <pc:docMk/>
          <pc:sldMk cId="611339475" sldId="1808"/>
        </pc:sldMkLst>
        <pc:spChg chg="mod">
          <ac:chgData name="ジョーンズ 志津子" userId="S::s-mori@rozetta.jp::c82384ce-66b2-4a27-afca-ae8972876701" providerId="AD" clId="Web-{E4F75699-D18C-4297-848C-2BC5441940CC}" dt="2023-04-11T01:01:18.098" v="1" actId="1076"/>
          <ac:spMkLst>
            <pc:docMk/>
            <pc:sldMk cId="611339475" sldId="1808"/>
            <ac:spMk id="3" creationId="{7EEEAB73-10AD-BCB3-9530-CCA0336EA47B}"/>
          </ac:spMkLst>
        </pc:spChg>
      </pc:sldChg>
      <pc:sldChg chg="addSp delSp modSp">
        <pc:chgData name="ジョーンズ 志津子" userId="S::s-mori@rozetta.jp::c82384ce-66b2-4a27-afca-ae8972876701" providerId="AD" clId="Web-{E4F75699-D18C-4297-848C-2BC5441940CC}" dt="2023-04-11T01:13:38.183" v="67" actId="20577"/>
        <pc:sldMkLst>
          <pc:docMk/>
          <pc:sldMk cId="3930220958" sldId="1813"/>
        </pc:sldMkLst>
        <pc:spChg chg="mod">
          <ac:chgData name="ジョーンズ 志津子" userId="S::s-mori@rozetta.jp::c82384ce-66b2-4a27-afca-ae8972876701" providerId="AD" clId="Web-{E4F75699-D18C-4297-848C-2BC5441940CC}" dt="2023-04-11T01:13:23.917" v="65" actId="1076"/>
          <ac:spMkLst>
            <pc:docMk/>
            <pc:sldMk cId="3930220958" sldId="1813"/>
            <ac:spMk id="8" creationId="{D57F15B4-70D0-E2E8-35F9-4C6358723D28}"/>
          </ac:spMkLst>
        </pc:spChg>
        <pc:spChg chg="mod">
          <ac:chgData name="ジョーンズ 志津子" userId="S::s-mori@rozetta.jp::c82384ce-66b2-4a27-afca-ae8972876701" providerId="AD" clId="Web-{E4F75699-D18C-4297-848C-2BC5441940CC}" dt="2023-04-11T01:13:38.183" v="67" actId="20577"/>
          <ac:spMkLst>
            <pc:docMk/>
            <pc:sldMk cId="3930220958" sldId="1813"/>
            <ac:spMk id="79" creationId="{7A4992F6-FCE2-FF13-9122-FC2B293515D3}"/>
          </ac:spMkLst>
        </pc:spChg>
        <pc:grpChg chg="del mod">
          <ac:chgData name="ジョーンズ 志津子" userId="S::s-mori@rozetta.jp::c82384ce-66b2-4a27-afca-ae8972876701" providerId="AD" clId="Web-{E4F75699-D18C-4297-848C-2BC5441940CC}" dt="2023-04-11T01:05:43.637" v="16"/>
          <ac:grpSpMkLst>
            <pc:docMk/>
            <pc:sldMk cId="3930220958" sldId="1813"/>
            <ac:grpSpMk id="15" creationId="{239BE9BF-6AAA-9E8A-334E-45FADC13AF0E}"/>
          </ac:grpSpMkLst>
        </pc:grpChg>
        <pc:cxnChg chg="add del mod">
          <ac:chgData name="ジョーンズ 志津子" userId="S::s-mori@rozetta.jp::c82384ce-66b2-4a27-afca-ae8972876701" providerId="AD" clId="Web-{E4F75699-D18C-4297-848C-2BC5441940CC}" dt="2023-04-11T01:10:02.786" v="41"/>
          <ac:cxnSpMkLst>
            <pc:docMk/>
            <pc:sldMk cId="3930220958" sldId="1813"/>
            <ac:cxnSpMk id="2" creationId="{0954FE43-581B-60C8-C9D3-1B532729CDA1}"/>
          </ac:cxnSpMkLst>
        </pc:cxnChg>
        <pc:cxnChg chg="mod topLvl">
          <ac:chgData name="ジョーンズ 志津子" userId="S::s-mori@rozetta.jp::c82384ce-66b2-4a27-afca-ae8972876701" providerId="AD" clId="Web-{E4F75699-D18C-4297-848C-2BC5441940CC}" dt="2023-04-11T01:12:41.556" v="61"/>
          <ac:cxnSpMkLst>
            <pc:docMk/>
            <pc:sldMk cId="3930220958" sldId="1813"/>
            <ac:cxnSpMk id="16" creationId="{5D51F270-DDE7-E816-C1AA-C22D4100B937}"/>
          </ac:cxnSpMkLst>
        </pc:cxnChg>
        <pc:cxnChg chg="mod">
          <ac:chgData name="ジョーンズ 志津子" userId="S::s-mori@rozetta.jp::c82384ce-66b2-4a27-afca-ae8972876701" providerId="AD" clId="Web-{E4F75699-D18C-4297-848C-2BC5441940CC}" dt="2023-04-11T01:12:08.930" v="57" actId="1076"/>
          <ac:cxnSpMkLst>
            <pc:docMk/>
            <pc:sldMk cId="3930220958" sldId="1813"/>
            <ac:cxnSpMk id="69" creationId="{5600F136-63C6-BA45-DDE9-C31F25413F5B}"/>
          </ac:cxnSpMkLst>
        </pc:cxnChg>
        <pc:cxnChg chg="mod topLvl">
          <ac:chgData name="ジョーンズ 志津子" userId="S::s-mori@rozetta.jp::c82384ce-66b2-4a27-afca-ae8972876701" providerId="AD" clId="Web-{E4F75699-D18C-4297-848C-2BC5441940CC}" dt="2023-04-11T01:12:49.713" v="62"/>
          <ac:cxnSpMkLst>
            <pc:docMk/>
            <pc:sldMk cId="3930220958" sldId="1813"/>
            <ac:cxnSpMk id="72" creationId="{D1B798BB-E9DC-7A8D-67C0-E0D4276E65E9}"/>
          </ac:cxnSpMkLst>
        </pc:cxnChg>
        <pc:cxnChg chg="mod topLvl">
          <ac:chgData name="ジョーンズ 志津子" userId="S::s-mori@rozetta.jp::c82384ce-66b2-4a27-afca-ae8972876701" providerId="AD" clId="Web-{E4F75699-D18C-4297-848C-2BC5441940CC}" dt="2023-04-11T01:12:57.963" v="63"/>
          <ac:cxnSpMkLst>
            <pc:docMk/>
            <pc:sldMk cId="3930220958" sldId="1813"/>
            <ac:cxnSpMk id="73" creationId="{9E672323-926A-7A41-6721-BE1652DF6BB0}"/>
          </ac:cxnSpMkLst>
        </pc:cxnChg>
        <pc:cxnChg chg="mod topLvl">
          <ac:chgData name="ジョーンズ 志津子" userId="S::s-mori@rozetta.jp::c82384ce-66b2-4a27-afca-ae8972876701" providerId="AD" clId="Web-{E4F75699-D18C-4297-848C-2BC5441940CC}" dt="2023-04-11T01:13:04.385" v="64"/>
          <ac:cxnSpMkLst>
            <pc:docMk/>
            <pc:sldMk cId="3930220958" sldId="1813"/>
            <ac:cxnSpMk id="74" creationId="{E8554012-50E5-DCFA-E67B-7533D3C1BB3C}"/>
          </ac:cxnSpMkLst>
        </pc:cxnChg>
        <pc:cxnChg chg="mod">
          <ac:chgData name="ジョーンズ 志津子" userId="S::s-mori@rozetta.jp::c82384ce-66b2-4a27-afca-ae8972876701" providerId="AD" clId="Web-{E4F75699-D18C-4297-848C-2BC5441940CC}" dt="2023-04-11T01:12:24.118" v="60"/>
          <ac:cxnSpMkLst>
            <pc:docMk/>
            <pc:sldMk cId="3930220958" sldId="1813"/>
            <ac:cxnSpMk id="78" creationId="{2AB8F5E7-3282-CFF1-AC21-36F4D3C77F30}"/>
          </ac:cxnSpMkLst>
        </pc:cxnChg>
      </pc:sldChg>
    </pc:docChg>
  </pc:docChgLst>
  <pc:docChgLst>
    <pc:chgData name="植松　花梨" userId="24ac1e9c-e014-44c4-b1c1-27fa20fde440" providerId="ADAL" clId="{16D35E6C-E2A7-4832-85AE-8A0FEB07F35B}"/>
    <pc:docChg chg="custSel modSld">
      <pc:chgData name="植松　花梨" userId="24ac1e9c-e014-44c4-b1c1-27fa20fde440" providerId="ADAL" clId="{16D35E6C-E2A7-4832-85AE-8A0FEB07F35B}" dt="2023-04-14T03:53:52.843" v="29" actId="208"/>
      <pc:docMkLst>
        <pc:docMk/>
      </pc:docMkLst>
      <pc:sldChg chg="addSp modSp">
        <pc:chgData name="植松　花梨" userId="24ac1e9c-e014-44c4-b1c1-27fa20fde440" providerId="ADAL" clId="{16D35E6C-E2A7-4832-85AE-8A0FEB07F35B}" dt="2023-04-14T03:47:27.571" v="23"/>
        <pc:sldMkLst>
          <pc:docMk/>
          <pc:sldMk cId="201257100" sldId="1775"/>
        </pc:sldMkLst>
        <pc:spChg chg="add mod">
          <ac:chgData name="植松　花梨" userId="24ac1e9c-e014-44c4-b1c1-27fa20fde440" providerId="ADAL" clId="{16D35E6C-E2A7-4832-85AE-8A0FEB07F35B}" dt="2023-04-14T03:47:27.571" v="23"/>
          <ac:spMkLst>
            <pc:docMk/>
            <pc:sldMk cId="201257100" sldId="1775"/>
            <ac:spMk id="9" creationId="{DC30E220-0078-4D26-8F38-3CBCE70A7160}"/>
          </ac:spMkLst>
        </pc:spChg>
      </pc:sldChg>
      <pc:sldChg chg="addSp modSp">
        <pc:chgData name="植松　花梨" userId="24ac1e9c-e014-44c4-b1c1-27fa20fde440" providerId="ADAL" clId="{16D35E6C-E2A7-4832-85AE-8A0FEB07F35B}" dt="2023-04-14T03:47:23.679" v="22"/>
        <pc:sldMkLst>
          <pc:docMk/>
          <pc:sldMk cId="1126666990" sldId="1778"/>
        </pc:sldMkLst>
        <pc:spChg chg="add mod">
          <ac:chgData name="植松　花梨" userId="24ac1e9c-e014-44c4-b1c1-27fa20fde440" providerId="ADAL" clId="{16D35E6C-E2A7-4832-85AE-8A0FEB07F35B}" dt="2023-04-14T03:47:23.679" v="22"/>
          <ac:spMkLst>
            <pc:docMk/>
            <pc:sldMk cId="1126666990" sldId="1778"/>
            <ac:spMk id="9" creationId="{DF801B6C-F7F8-4A5B-B95F-FBEEED7CC0ED}"/>
          </ac:spMkLst>
        </pc:spChg>
      </pc:sldChg>
      <pc:sldChg chg="addSp modSp">
        <pc:chgData name="植松　花梨" userId="24ac1e9c-e014-44c4-b1c1-27fa20fde440" providerId="ADAL" clId="{16D35E6C-E2A7-4832-85AE-8A0FEB07F35B}" dt="2023-04-14T03:47:18.286" v="20"/>
        <pc:sldMkLst>
          <pc:docMk/>
          <pc:sldMk cId="931834835" sldId="1793"/>
        </pc:sldMkLst>
        <pc:spChg chg="add mod">
          <ac:chgData name="植松　花梨" userId="24ac1e9c-e014-44c4-b1c1-27fa20fde440" providerId="ADAL" clId="{16D35E6C-E2A7-4832-85AE-8A0FEB07F35B}" dt="2023-04-14T03:47:18.286" v="20"/>
          <ac:spMkLst>
            <pc:docMk/>
            <pc:sldMk cId="931834835" sldId="1793"/>
            <ac:spMk id="46" creationId="{3D054D8B-1F40-4D41-91A3-08C5365DA7F5}"/>
          </ac:spMkLst>
        </pc:spChg>
      </pc:sldChg>
      <pc:sldChg chg="delSp mod">
        <pc:chgData name="植松　花梨" userId="24ac1e9c-e014-44c4-b1c1-27fa20fde440" providerId="ADAL" clId="{16D35E6C-E2A7-4832-85AE-8A0FEB07F35B}" dt="2023-04-14T03:46:39.352" v="10" actId="478"/>
        <pc:sldMkLst>
          <pc:docMk/>
          <pc:sldMk cId="2350302869" sldId="1795"/>
        </pc:sldMkLst>
        <pc:spChg chg="del">
          <ac:chgData name="植松　花梨" userId="24ac1e9c-e014-44c4-b1c1-27fa20fde440" providerId="ADAL" clId="{16D35E6C-E2A7-4832-85AE-8A0FEB07F35B}" dt="2023-04-14T03:46:39.352" v="10" actId="478"/>
          <ac:spMkLst>
            <pc:docMk/>
            <pc:sldMk cId="2350302869" sldId="1795"/>
            <ac:spMk id="6" creationId="{6C568B76-A8E4-4349-8983-F4E814E5D842}"/>
          </ac:spMkLst>
        </pc:spChg>
      </pc:sldChg>
      <pc:sldChg chg="addSp modSp">
        <pc:chgData name="植松　花梨" userId="24ac1e9c-e014-44c4-b1c1-27fa20fde440" providerId="ADAL" clId="{16D35E6C-E2A7-4832-85AE-8A0FEB07F35B}" dt="2023-04-14T03:47:16.193" v="19"/>
        <pc:sldMkLst>
          <pc:docMk/>
          <pc:sldMk cId="3291626056" sldId="1803"/>
        </pc:sldMkLst>
        <pc:spChg chg="add mod">
          <ac:chgData name="植松　花梨" userId="24ac1e9c-e014-44c4-b1c1-27fa20fde440" providerId="ADAL" clId="{16D35E6C-E2A7-4832-85AE-8A0FEB07F35B}" dt="2023-04-14T03:47:16.193" v="19"/>
          <ac:spMkLst>
            <pc:docMk/>
            <pc:sldMk cId="3291626056" sldId="1803"/>
            <ac:spMk id="10" creationId="{080DDBC9-648A-48E6-85D3-5D063A27C016}"/>
          </ac:spMkLst>
        </pc:spChg>
      </pc:sldChg>
      <pc:sldChg chg="addSp modSp">
        <pc:chgData name="植松　花梨" userId="24ac1e9c-e014-44c4-b1c1-27fa20fde440" providerId="ADAL" clId="{16D35E6C-E2A7-4832-85AE-8A0FEB07F35B}" dt="2023-04-14T03:47:03.710" v="11"/>
        <pc:sldMkLst>
          <pc:docMk/>
          <pc:sldMk cId="2119549887" sldId="1807"/>
        </pc:sldMkLst>
        <pc:spChg chg="add mod">
          <ac:chgData name="植松　花梨" userId="24ac1e9c-e014-44c4-b1c1-27fa20fde440" providerId="ADAL" clId="{16D35E6C-E2A7-4832-85AE-8A0FEB07F35B}" dt="2023-04-14T03:47:03.710" v="11"/>
          <ac:spMkLst>
            <pc:docMk/>
            <pc:sldMk cId="2119549887" sldId="1807"/>
            <ac:spMk id="11" creationId="{71D15F76-BD69-43A9-B0B0-D01D157A8943}"/>
          </ac:spMkLst>
        </pc:spChg>
      </pc:sldChg>
      <pc:sldChg chg="addSp modSp">
        <pc:chgData name="植松　花梨" userId="24ac1e9c-e014-44c4-b1c1-27fa20fde440" providerId="ADAL" clId="{16D35E6C-E2A7-4832-85AE-8A0FEB07F35B}" dt="2023-04-14T03:47:05.016" v="12"/>
        <pc:sldMkLst>
          <pc:docMk/>
          <pc:sldMk cId="611339475" sldId="1808"/>
        </pc:sldMkLst>
        <pc:spChg chg="add mod">
          <ac:chgData name="植松　花梨" userId="24ac1e9c-e014-44c4-b1c1-27fa20fde440" providerId="ADAL" clId="{16D35E6C-E2A7-4832-85AE-8A0FEB07F35B}" dt="2023-04-14T03:47:05.016" v="12"/>
          <ac:spMkLst>
            <pc:docMk/>
            <pc:sldMk cId="611339475" sldId="1808"/>
            <ac:spMk id="10" creationId="{DCAB7B8A-F3DE-4A8D-BA5B-D805B43E3485}"/>
          </ac:spMkLst>
        </pc:spChg>
      </pc:sldChg>
      <pc:sldChg chg="addSp modSp">
        <pc:chgData name="植松　花梨" userId="24ac1e9c-e014-44c4-b1c1-27fa20fde440" providerId="ADAL" clId="{16D35E6C-E2A7-4832-85AE-8A0FEB07F35B}" dt="2023-04-14T03:47:05.923" v="13"/>
        <pc:sldMkLst>
          <pc:docMk/>
          <pc:sldMk cId="1414529262" sldId="1809"/>
        </pc:sldMkLst>
        <pc:spChg chg="add mod">
          <ac:chgData name="植松　花梨" userId="24ac1e9c-e014-44c4-b1c1-27fa20fde440" providerId="ADAL" clId="{16D35E6C-E2A7-4832-85AE-8A0FEB07F35B}" dt="2023-04-14T03:47:05.923" v="13"/>
          <ac:spMkLst>
            <pc:docMk/>
            <pc:sldMk cId="1414529262" sldId="1809"/>
            <ac:spMk id="11" creationId="{0BC41247-9163-446A-8D3C-36958B8E116B}"/>
          </ac:spMkLst>
        </pc:spChg>
      </pc:sldChg>
      <pc:sldChg chg="addSp modSp">
        <pc:chgData name="植松　花梨" userId="24ac1e9c-e014-44c4-b1c1-27fa20fde440" providerId="ADAL" clId="{16D35E6C-E2A7-4832-85AE-8A0FEB07F35B}" dt="2023-04-14T03:47:07.742" v="14"/>
        <pc:sldMkLst>
          <pc:docMk/>
          <pc:sldMk cId="867879683" sldId="1811"/>
        </pc:sldMkLst>
        <pc:spChg chg="add mod">
          <ac:chgData name="植松　花梨" userId="24ac1e9c-e014-44c4-b1c1-27fa20fde440" providerId="ADAL" clId="{16D35E6C-E2A7-4832-85AE-8A0FEB07F35B}" dt="2023-04-14T03:47:07.742" v="14"/>
          <ac:spMkLst>
            <pc:docMk/>
            <pc:sldMk cId="867879683" sldId="1811"/>
            <ac:spMk id="11" creationId="{C1C4E908-6A95-4A9F-A98A-A50DB6C50164}"/>
          </ac:spMkLst>
        </pc:spChg>
      </pc:sldChg>
      <pc:sldChg chg="addSp modSp">
        <pc:chgData name="植松　花梨" userId="24ac1e9c-e014-44c4-b1c1-27fa20fde440" providerId="ADAL" clId="{16D35E6C-E2A7-4832-85AE-8A0FEB07F35B}" dt="2023-04-14T03:47:08.899" v="15"/>
        <pc:sldMkLst>
          <pc:docMk/>
          <pc:sldMk cId="456233341" sldId="1812"/>
        </pc:sldMkLst>
        <pc:spChg chg="add mod">
          <ac:chgData name="植松　花梨" userId="24ac1e9c-e014-44c4-b1c1-27fa20fde440" providerId="ADAL" clId="{16D35E6C-E2A7-4832-85AE-8A0FEB07F35B}" dt="2023-04-14T03:47:08.899" v="15"/>
          <ac:spMkLst>
            <pc:docMk/>
            <pc:sldMk cId="456233341" sldId="1812"/>
            <ac:spMk id="12" creationId="{745734EE-C7DB-4122-BA84-8AA622ACF5B9}"/>
          </ac:spMkLst>
        </pc:spChg>
      </pc:sldChg>
      <pc:sldChg chg="addSp delSp modSp">
        <pc:chgData name="植松　花梨" userId="24ac1e9c-e014-44c4-b1c1-27fa20fde440" providerId="ADAL" clId="{16D35E6C-E2A7-4832-85AE-8A0FEB07F35B}" dt="2023-04-14T03:47:12.723" v="18"/>
        <pc:sldMkLst>
          <pc:docMk/>
          <pc:sldMk cId="562405432" sldId="1814"/>
        </pc:sldMkLst>
        <pc:spChg chg="add del mod">
          <ac:chgData name="植松　花梨" userId="24ac1e9c-e014-44c4-b1c1-27fa20fde440" providerId="ADAL" clId="{16D35E6C-E2A7-4832-85AE-8A0FEB07F35B}" dt="2023-04-14T03:47:12.723" v="18"/>
          <ac:spMkLst>
            <pc:docMk/>
            <pc:sldMk cId="562405432" sldId="1814"/>
            <ac:spMk id="3" creationId="{060EE060-0771-46BB-9AC5-F685AA44999B}"/>
          </ac:spMkLst>
        </pc:spChg>
      </pc:sldChg>
      <pc:sldChg chg="addSp modSp">
        <pc:chgData name="植松　花梨" userId="24ac1e9c-e014-44c4-b1c1-27fa20fde440" providerId="ADAL" clId="{16D35E6C-E2A7-4832-85AE-8A0FEB07F35B}" dt="2023-04-14T03:47:29.196" v="24"/>
        <pc:sldMkLst>
          <pc:docMk/>
          <pc:sldMk cId="1641879542" sldId="1816"/>
        </pc:sldMkLst>
        <pc:spChg chg="add mod">
          <ac:chgData name="植松　花梨" userId="24ac1e9c-e014-44c4-b1c1-27fa20fde440" providerId="ADAL" clId="{16D35E6C-E2A7-4832-85AE-8A0FEB07F35B}" dt="2023-04-14T03:47:29.196" v="24"/>
          <ac:spMkLst>
            <pc:docMk/>
            <pc:sldMk cId="1641879542" sldId="1816"/>
            <ac:spMk id="8" creationId="{95067264-B14A-47E2-A156-19A485E70032}"/>
          </ac:spMkLst>
        </pc:spChg>
      </pc:sldChg>
      <pc:sldChg chg="addSp modSp">
        <pc:chgData name="植松　花梨" userId="24ac1e9c-e014-44c4-b1c1-27fa20fde440" providerId="ADAL" clId="{16D35E6C-E2A7-4832-85AE-8A0FEB07F35B}" dt="2023-04-14T03:47:30.994" v="25"/>
        <pc:sldMkLst>
          <pc:docMk/>
          <pc:sldMk cId="589634661" sldId="1819"/>
        </pc:sldMkLst>
        <pc:spChg chg="add mod">
          <ac:chgData name="植松　花梨" userId="24ac1e9c-e014-44c4-b1c1-27fa20fde440" providerId="ADAL" clId="{16D35E6C-E2A7-4832-85AE-8A0FEB07F35B}" dt="2023-04-14T03:47:30.994" v="25"/>
          <ac:spMkLst>
            <pc:docMk/>
            <pc:sldMk cId="589634661" sldId="1819"/>
            <ac:spMk id="9" creationId="{4F9C3E3C-1913-4CF0-8680-E1B79D5314F9}"/>
          </ac:spMkLst>
        </pc:spChg>
      </pc:sldChg>
      <pc:sldChg chg="addSp modSp">
        <pc:chgData name="植松　花梨" userId="24ac1e9c-e014-44c4-b1c1-27fa20fde440" providerId="ADAL" clId="{16D35E6C-E2A7-4832-85AE-8A0FEB07F35B}" dt="2023-04-14T03:47:32.141" v="26"/>
        <pc:sldMkLst>
          <pc:docMk/>
          <pc:sldMk cId="2509267541" sldId="1822"/>
        </pc:sldMkLst>
        <pc:spChg chg="add mod">
          <ac:chgData name="植松　花梨" userId="24ac1e9c-e014-44c4-b1c1-27fa20fde440" providerId="ADAL" clId="{16D35E6C-E2A7-4832-85AE-8A0FEB07F35B}" dt="2023-04-14T03:47:32.141" v="26"/>
          <ac:spMkLst>
            <pc:docMk/>
            <pc:sldMk cId="2509267541" sldId="1822"/>
            <ac:spMk id="16" creationId="{2357A0EF-AD26-4799-B95B-14D6A5D50C89}"/>
          </ac:spMkLst>
        </pc:spChg>
      </pc:sldChg>
      <pc:sldChg chg="addSp modSp">
        <pc:chgData name="植松　花梨" userId="24ac1e9c-e014-44c4-b1c1-27fa20fde440" providerId="ADAL" clId="{16D35E6C-E2A7-4832-85AE-8A0FEB07F35B}" dt="2023-04-14T03:47:33.293" v="27"/>
        <pc:sldMkLst>
          <pc:docMk/>
          <pc:sldMk cId="2111774026" sldId="1824"/>
        </pc:sldMkLst>
        <pc:spChg chg="add mod">
          <ac:chgData name="植松　花梨" userId="24ac1e9c-e014-44c4-b1c1-27fa20fde440" providerId="ADAL" clId="{16D35E6C-E2A7-4832-85AE-8A0FEB07F35B}" dt="2023-04-14T03:47:33.293" v="27"/>
          <ac:spMkLst>
            <pc:docMk/>
            <pc:sldMk cId="2111774026" sldId="1824"/>
            <ac:spMk id="15" creationId="{E7F5D9F4-8B40-45C1-8C4A-D6D3DD84120B}"/>
          </ac:spMkLst>
        </pc:spChg>
      </pc:sldChg>
      <pc:sldChg chg="delSp mod">
        <pc:chgData name="植松　花梨" userId="24ac1e9c-e014-44c4-b1c1-27fa20fde440" providerId="ADAL" clId="{16D35E6C-E2A7-4832-85AE-8A0FEB07F35B}" dt="2023-04-14T03:46:39.347" v="9" actId="478"/>
        <pc:sldMkLst>
          <pc:docMk/>
          <pc:sldMk cId="3033300126" sldId="1828"/>
        </pc:sldMkLst>
        <pc:spChg chg="del">
          <ac:chgData name="植松　花梨" userId="24ac1e9c-e014-44c4-b1c1-27fa20fde440" providerId="ADAL" clId="{16D35E6C-E2A7-4832-85AE-8A0FEB07F35B}" dt="2023-04-14T03:46:39.347" v="9" actId="478"/>
          <ac:spMkLst>
            <pc:docMk/>
            <pc:sldMk cId="3033300126" sldId="1828"/>
            <ac:spMk id="7" creationId="{85137160-BD5D-4853-8B98-CFDC144FBFDD}"/>
          </ac:spMkLst>
        </pc:spChg>
      </pc:sldChg>
      <pc:sldChg chg="delSp mod">
        <pc:chgData name="植松　花梨" userId="24ac1e9c-e014-44c4-b1c1-27fa20fde440" providerId="ADAL" clId="{16D35E6C-E2A7-4832-85AE-8A0FEB07F35B}" dt="2023-04-14T03:46:39.343" v="8" actId="478"/>
        <pc:sldMkLst>
          <pc:docMk/>
          <pc:sldMk cId="2405359971" sldId="1829"/>
        </pc:sldMkLst>
        <pc:spChg chg="del">
          <ac:chgData name="植松　花梨" userId="24ac1e9c-e014-44c4-b1c1-27fa20fde440" providerId="ADAL" clId="{16D35E6C-E2A7-4832-85AE-8A0FEB07F35B}" dt="2023-04-14T03:46:39.343" v="8" actId="478"/>
          <ac:spMkLst>
            <pc:docMk/>
            <pc:sldMk cId="2405359971" sldId="1829"/>
            <ac:spMk id="7" creationId="{6C568B76-A8E4-4349-8983-F4E814E5D842}"/>
          </ac:spMkLst>
        </pc:spChg>
      </pc:sldChg>
      <pc:sldChg chg="delSp mod">
        <pc:chgData name="植松　花梨" userId="24ac1e9c-e014-44c4-b1c1-27fa20fde440" providerId="ADAL" clId="{16D35E6C-E2A7-4832-85AE-8A0FEB07F35B}" dt="2023-04-14T03:46:39.338" v="7" actId="478"/>
        <pc:sldMkLst>
          <pc:docMk/>
          <pc:sldMk cId="361634224" sldId="1830"/>
        </pc:sldMkLst>
        <pc:spChg chg="del">
          <ac:chgData name="植松　花梨" userId="24ac1e9c-e014-44c4-b1c1-27fa20fde440" providerId="ADAL" clId="{16D35E6C-E2A7-4832-85AE-8A0FEB07F35B}" dt="2023-04-14T03:46:39.338" v="7" actId="478"/>
          <ac:spMkLst>
            <pc:docMk/>
            <pc:sldMk cId="361634224" sldId="1830"/>
            <ac:spMk id="7" creationId="{1A95D13D-0CD6-4E18-B89F-8E6E73AD2887}"/>
          </ac:spMkLst>
        </pc:spChg>
      </pc:sldChg>
      <pc:sldChg chg="delSp mod">
        <pc:chgData name="植松　花梨" userId="24ac1e9c-e014-44c4-b1c1-27fa20fde440" providerId="ADAL" clId="{16D35E6C-E2A7-4832-85AE-8A0FEB07F35B}" dt="2023-04-14T03:46:39.331" v="6" actId="478"/>
        <pc:sldMkLst>
          <pc:docMk/>
          <pc:sldMk cId="802771295" sldId="1831"/>
        </pc:sldMkLst>
        <pc:spChg chg="del">
          <ac:chgData name="植松　花梨" userId="24ac1e9c-e014-44c4-b1c1-27fa20fde440" providerId="ADAL" clId="{16D35E6C-E2A7-4832-85AE-8A0FEB07F35B}" dt="2023-04-14T03:46:39.331" v="6" actId="478"/>
          <ac:spMkLst>
            <pc:docMk/>
            <pc:sldMk cId="802771295" sldId="1831"/>
            <ac:spMk id="12" creationId="{6C568B76-A8E4-4349-8983-F4E814E5D842}"/>
          </ac:spMkLst>
        </pc:spChg>
      </pc:sldChg>
      <pc:sldChg chg="delSp mod">
        <pc:chgData name="植松　花梨" userId="24ac1e9c-e014-44c4-b1c1-27fa20fde440" providerId="ADAL" clId="{16D35E6C-E2A7-4832-85AE-8A0FEB07F35B}" dt="2023-04-14T03:46:39.327" v="5" actId="478"/>
        <pc:sldMkLst>
          <pc:docMk/>
          <pc:sldMk cId="3340695836" sldId="1832"/>
        </pc:sldMkLst>
        <pc:spChg chg="del">
          <ac:chgData name="植松　花梨" userId="24ac1e9c-e014-44c4-b1c1-27fa20fde440" providerId="ADAL" clId="{16D35E6C-E2A7-4832-85AE-8A0FEB07F35B}" dt="2023-04-14T03:46:39.327" v="5" actId="478"/>
          <ac:spMkLst>
            <pc:docMk/>
            <pc:sldMk cId="3340695836" sldId="1832"/>
            <ac:spMk id="7" creationId="{EDEE5527-2A2C-4A6E-8E2E-24B9C5184C5D}"/>
          </ac:spMkLst>
        </pc:spChg>
      </pc:sldChg>
      <pc:sldChg chg="delSp modSp mod">
        <pc:chgData name="植松　花梨" userId="24ac1e9c-e014-44c4-b1c1-27fa20fde440" providerId="ADAL" clId="{16D35E6C-E2A7-4832-85AE-8A0FEB07F35B}" dt="2023-04-14T03:53:52.843" v="29" actId="208"/>
        <pc:sldMkLst>
          <pc:docMk/>
          <pc:sldMk cId="3315136163" sldId="1833"/>
        </pc:sldMkLst>
        <pc:spChg chg="del">
          <ac:chgData name="植松　花梨" userId="24ac1e9c-e014-44c4-b1c1-27fa20fde440" providerId="ADAL" clId="{16D35E6C-E2A7-4832-85AE-8A0FEB07F35B}" dt="2023-04-14T03:46:39.324" v="4" actId="478"/>
          <ac:spMkLst>
            <pc:docMk/>
            <pc:sldMk cId="3315136163" sldId="1833"/>
            <ac:spMk id="13" creationId="{BE0C8F7A-8D1D-4E55-AECA-2440F23E8B16}"/>
          </ac:spMkLst>
        </pc:spChg>
        <pc:graphicFrameChg chg="mod">
          <ac:chgData name="植松　花梨" userId="24ac1e9c-e014-44c4-b1c1-27fa20fde440" providerId="ADAL" clId="{16D35E6C-E2A7-4832-85AE-8A0FEB07F35B}" dt="2023-04-14T03:53:52.843" v="29" actId="208"/>
          <ac:graphicFrameMkLst>
            <pc:docMk/>
            <pc:sldMk cId="3315136163" sldId="1833"/>
            <ac:graphicFrameMk id="2" creationId="{4DDB1DC3-DA0E-445E-AF95-B3852A16A243}"/>
          </ac:graphicFrameMkLst>
        </pc:graphicFrameChg>
      </pc:sldChg>
      <pc:sldChg chg="delSp mod">
        <pc:chgData name="植松　花梨" userId="24ac1e9c-e014-44c4-b1c1-27fa20fde440" providerId="ADAL" clId="{16D35E6C-E2A7-4832-85AE-8A0FEB07F35B}" dt="2023-04-14T03:46:39.320" v="3" actId="478"/>
        <pc:sldMkLst>
          <pc:docMk/>
          <pc:sldMk cId="2918398923" sldId="1834"/>
        </pc:sldMkLst>
        <pc:spChg chg="del">
          <ac:chgData name="植松　花梨" userId="24ac1e9c-e014-44c4-b1c1-27fa20fde440" providerId="ADAL" clId="{16D35E6C-E2A7-4832-85AE-8A0FEB07F35B}" dt="2023-04-14T03:46:39.320" v="3" actId="478"/>
          <ac:spMkLst>
            <pc:docMk/>
            <pc:sldMk cId="2918398923" sldId="1834"/>
            <ac:spMk id="7" creationId="{8CCF2348-7DDF-4273-9FB1-5EB16700E84F}"/>
          </ac:spMkLst>
        </pc:spChg>
      </pc:sldChg>
      <pc:sldChg chg="delSp mod">
        <pc:chgData name="植松　花梨" userId="24ac1e9c-e014-44c4-b1c1-27fa20fde440" providerId="ADAL" clId="{16D35E6C-E2A7-4832-85AE-8A0FEB07F35B}" dt="2023-04-14T03:46:39.315" v="2" actId="478"/>
        <pc:sldMkLst>
          <pc:docMk/>
          <pc:sldMk cId="1866185102" sldId="1835"/>
        </pc:sldMkLst>
        <pc:spChg chg="del">
          <ac:chgData name="植松　花梨" userId="24ac1e9c-e014-44c4-b1c1-27fa20fde440" providerId="ADAL" clId="{16D35E6C-E2A7-4832-85AE-8A0FEB07F35B}" dt="2023-04-14T03:46:39.315" v="2" actId="478"/>
          <ac:spMkLst>
            <pc:docMk/>
            <pc:sldMk cId="1866185102" sldId="1835"/>
            <ac:spMk id="7" creationId="{C3D416A1-00E3-41EF-8049-7C774CCCE3EF}"/>
          </ac:spMkLst>
        </pc:spChg>
      </pc:sldChg>
      <pc:sldChg chg="modNotes">
        <pc:chgData name="植松　花梨" userId="24ac1e9c-e014-44c4-b1c1-27fa20fde440" providerId="ADAL" clId="{16D35E6C-E2A7-4832-85AE-8A0FEB07F35B}" dt="2023-04-14T03:46:38.306" v="1" actId="368"/>
        <pc:sldMkLst>
          <pc:docMk/>
          <pc:sldMk cId="3636603738" sldId="1839"/>
        </pc:sldMkLst>
      </pc:sldChg>
      <pc:sldChg chg="addSp modSp">
        <pc:chgData name="植松　花梨" userId="24ac1e9c-e014-44c4-b1c1-27fa20fde440" providerId="ADAL" clId="{16D35E6C-E2A7-4832-85AE-8A0FEB07F35B}" dt="2023-04-14T03:47:20.833" v="21"/>
        <pc:sldMkLst>
          <pc:docMk/>
          <pc:sldMk cId="2194829917" sldId="1840"/>
        </pc:sldMkLst>
        <pc:spChg chg="add mod">
          <ac:chgData name="植松　花梨" userId="24ac1e9c-e014-44c4-b1c1-27fa20fde440" providerId="ADAL" clId="{16D35E6C-E2A7-4832-85AE-8A0FEB07F35B}" dt="2023-04-14T03:47:20.833" v="21"/>
          <ac:spMkLst>
            <pc:docMk/>
            <pc:sldMk cId="2194829917" sldId="1840"/>
            <ac:spMk id="40" creationId="{A9CBA294-354A-4499-9590-66354A60E9F3}"/>
          </ac:spMkLst>
        </pc:spChg>
      </pc:sldChg>
      <pc:sldChg chg="addSp modSp">
        <pc:chgData name="植松　花梨" userId="24ac1e9c-e014-44c4-b1c1-27fa20fde440" providerId="ADAL" clId="{16D35E6C-E2A7-4832-85AE-8A0FEB07F35B}" dt="2023-04-14T03:47:10.177" v="16"/>
        <pc:sldMkLst>
          <pc:docMk/>
          <pc:sldMk cId="2358113298" sldId="1842"/>
        </pc:sldMkLst>
        <pc:spChg chg="add mod">
          <ac:chgData name="植松　花梨" userId="24ac1e9c-e014-44c4-b1c1-27fa20fde440" providerId="ADAL" clId="{16D35E6C-E2A7-4832-85AE-8A0FEB07F35B}" dt="2023-04-14T03:47:10.177" v="16"/>
          <ac:spMkLst>
            <pc:docMk/>
            <pc:sldMk cId="2358113298" sldId="1842"/>
            <ac:spMk id="38" creationId="{520DAFBC-6374-4042-A6C2-BAAFEB679183}"/>
          </ac:spMkLst>
        </pc:spChg>
      </pc:sldChg>
    </pc:docChg>
  </pc:docChgLst>
  <pc:docChgLst>
    <pc:chgData name="ジョーンズ 志津子" userId="S::s-mori@rozetta.jp::c82384ce-66b2-4a27-afca-ae8972876701" providerId="AD" clId="Web-{A8F2FB75-9861-4DB7-BDAB-D8EF81A244E8}"/>
    <pc:docChg chg="modSld">
      <pc:chgData name="ジョーンズ 志津子" userId="S::s-mori@rozetta.jp::c82384ce-66b2-4a27-afca-ae8972876701" providerId="AD" clId="Web-{A8F2FB75-9861-4DB7-BDAB-D8EF81A244E8}" dt="2023-04-06T04:05:40.345" v="3" actId="1076"/>
      <pc:docMkLst>
        <pc:docMk/>
      </pc:docMkLst>
      <pc:sldChg chg="modSp">
        <pc:chgData name="ジョーンズ 志津子" userId="S::s-mori@rozetta.jp::c82384ce-66b2-4a27-afca-ae8972876701" providerId="AD" clId="Web-{A8F2FB75-9861-4DB7-BDAB-D8EF81A244E8}" dt="2023-04-06T04:05:40.345" v="3" actId="1076"/>
        <pc:sldMkLst>
          <pc:docMk/>
          <pc:sldMk cId="2119549887" sldId="1807"/>
        </pc:sldMkLst>
        <pc:spChg chg="mod">
          <ac:chgData name="ジョーンズ 志津子" userId="S::s-mori@rozetta.jp::c82384ce-66b2-4a27-afca-ae8972876701" providerId="AD" clId="Web-{A8F2FB75-9861-4DB7-BDAB-D8EF81A244E8}" dt="2023-04-06T04:05:40.345" v="3" actId="1076"/>
          <ac:spMkLst>
            <pc:docMk/>
            <pc:sldMk cId="2119549887" sldId="1807"/>
            <ac:spMk id="11" creationId="{8DE0445F-ABFE-4664-853F-0303A3FD4098}"/>
          </ac:spMkLst>
        </pc:spChg>
        <pc:picChg chg="mod">
          <ac:chgData name="ジョーンズ 志津子" userId="S::s-mori@rozetta.jp::c82384ce-66b2-4a27-afca-ae8972876701" providerId="AD" clId="Web-{A8F2FB75-9861-4DB7-BDAB-D8EF81A244E8}" dt="2023-04-06T04:04:51.454" v="2" actId="1076"/>
          <ac:picMkLst>
            <pc:docMk/>
            <pc:sldMk cId="2119549887" sldId="1807"/>
            <ac:picMk id="2" creationId="{65890F34-BF63-0DD1-280C-D4B730033AF8}"/>
          </ac:picMkLst>
        </pc:picChg>
      </pc:sldChg>
    </pc:docChg>
  </pc:docChgLst>
  <pc:docChgLst>
    <pc:chgData name="米倉　豪志" userId="S::g-yonekura@rozetta.jp::22773e77-90b6-42ce-9216-11f31f621564" providerId="AD" clId="Web-{9876FBDC-138C-4B38-9A8A-C73E0B5B5F08}"/>
    <pc:docChg chg="addSld delSld modSld sldOrd addMainMaster">
      <pc:chgData name="米倉　豪志" userId="S::g-yonekura@rozetta.jp::22773e77-90b6-42ce-9216-11f31f621564" providerId="AD" clId="Web-{9876FBDC-138C-4B38-9A8A-C73E0B5B5F08}" dt="2023-04-04T19:20:22.902" v="854" actId="1076"/>
      <pc:docMkLst>
        <pc:docMk/>
      </pc:docMkLst>
      <pc:sldChg chg="addSp delSp modSp">
        <pc:chgData name="米倉　豪志" userId="S::g-yonekura@rozetta.jp::22773e77-90b6-42ce-9216-11f31f621564" providerId="AD" clId="Web-{9876FBDC-138C-4B38-9A8A-C73E0B5B5F08}" dt="2023-04-04T19:20:22.902" v="854" actId="1076"/>
        <pc:sldMkLst>
          <pc:docMk/>
          <pc:sldMk cId="3953243827" sldId="1797"/>
        </pc:sldMkLst>
        <pc:spChg chg="del">
          <ac:chgData name="米倉　豪志" userId="S::g-yonekura@rozetta.jp::22773e77-90b6-42ce-9216-11f31f621564" providerId="AD" clId="Web-{9876FBDC-138C-4B38-9A8A-C73E0B5B5F08}" dt="2023-04-04T18:56:54.382" v="723"/>
          <ac:spMkLst>
            <pc:docMk/>
            <pc:sldMk cId="3953243827" sldId="1797"/>
            <ac:spMk id="4" creationId="{256FF170-F6DC-4C50-B3B2-60FCB4A8B9A1}"/>
          </ac:spMkLst>
        </pc:spChg>
        <pc:spChg chg="add mod">
          <ac:chgData name="米倉　豪志" userId="S::g-yonekura@rozetta.jp::22773e77-90b6-42ce-9216-11f31f621564" providerId="AD" clId="Web-{9876FBDC-138C-4B38-9A8A-C73E0B5B5F08}" dt="2023-04-04T19:20:22.886" v="853" actId="1076"/>
          <ac:spMkLst>
            <pc:docMk/>
            <pc:sldMk cId="3953243827" sldId="1797"/>
            <ac:spMk id="4" creationId="{8B2B2280-CCA1-3C2B-A1D0-53D27D80238E}"/>
          </ac:spMkLst>
        </pc:spChg>
        <pc:spChg chg="add mod">
          <ac:chgData name="米倉　豪志" userId="S::g-yonekura@rozetta.jp::22773e77-90b6-42ce-9216-11f31f621564" providerId="AD" clId="Web-{9876FBDC-138C-4B38-9A8A-C73E0B5B5F08}" dt="2023-04-04T19:20:22.902" v="854" actId="1076"/>
          <ac:spMkLst>
            <pc:docMk/>
            <pc:sldMk cId="3953243827" sldId="1797"/>
            <ac:spMk id="5" creationId="{758C1033-7B63-C509-82E0-C3F52F56D054}"/>
          </ac:spMkLst>
        </pc:spChg>
        <pc:spChg chg="del mod">
          <ac:chgData name="米倉　豪志" userId="S::g-yonekura@rozetta.jp::22773e77-90b6-42ce-9216-11f31f621564" providerId="AD" clId="Web-{9876FBDC-138C-4B38-9A8A-C73E0B5B5F08}" dt="2023-04-04T18:57:04.007" v="730"/>
          <ac:spMkLst>
            <pc:docMk/>
            <pc:sldMk cId="3953243827" sldId="1797"/>
            <ac:spMk id="5" creationId="{9A917C66-08C5-8DF0-6101-C4BB5916C8CA}"/>
          </ac:spMkLst>
        </pc:spChg>
        <pc:spChg chg="del">
          <ac:chgData name="米倉　豪志" userId="S::g-yonekura@rozetta.jp::22773e77-90b6-42ce-9216-11f31f621564" providerId="AD" clId="Web-{9876FBDC-138C-4B38-9A8A-C73E0B5B5F08}" dt="2023-04-04T18:56:54.382" v="724"/>
          <ac:spMkLst>
            <pc:docMk/>
            <pc:sldMk cId="3953243827" sldId="1797"/>
            <ac:spMk id="6" creationId="{633CB435-A606-1B45-960D-8E3EA2D020C2}"/>
          </ac:spMkLst>
        </pc:spChg>
        <pc:spChg chg="del">
          <ac:chgData name="米倉　豪志" userId="S::g-yonekura@rozetta.jp::22773e77-90b6-42ce-9216-11f31f621564" providerId="AD" clId="Web-{9876FBDC-138C-4B38-9A8A-C73E0B5B5F08}" dt="2023-04-04T18:56:54.382" v="722"/>
          <ac:spMkLst>
            <pc:docMk/>
            <pc:sldMk cId="3953243827" sldId="1797"/>
            <ac:spMk id="7" creationId="{99C68B48-B6AB-E01B-5716-6DA7567CB14F}"/>
          </ac:spMkLst>
        </pc:spChg>
        <pc:spChg chg="del">
          <ac:chgData name="米倉　豪志" userId="S::g-yonekura@rozetta.jp::22773e77-90b6-42ce-9216-11f31f621564" providerId="AD" clId="Web-{9876FBDC-138C-4B38-9A8A-C73E0B5B5F08}" dt="2023-04-04T18:56:54.382" v="721"/>
          <ac:spMkLst>
            <pc:docMk/>
            <pc:sldMk cId="3953243827" sldId="1797"/>
            <ac:spMk id="8" creationId="{520FB2C9-D3DD-0C6B-E2C1-754CA2406CE5}"/>
          </ac:spMkLst>
        </pc:spChg>
        <pc:spChg chg="del">
          <ac:chgData name="米倉　豪志" userId="S::g-yonekura@rozetta.jp::22773e77-90b6-42ce-9216-11f31f621564" providerId="AD" clId="Web-{9876FBDC-138C-4B38-9A8A-C73E0B5B5F08}" dt="2023-04-04T18:56:54.382" v="725"/>
          <ac:spMkLst>
            <pc:docMk/>
            <pc:sldMk cId="3953243827" sldId="1797"/>
            <ac:spMk id="9" creationId="{EFDCF12F-6392-3BD3-738F-517CEC264EB1}"/>
          </ac:spMkLst>
        </pc:spChg>
        <pc:spChg chg="del">
          <ac:chgData name="米倉　豪志" userId="S::g-yonekura@rozetta.jp::22773e77-90b6-42ce-9216-11f31f621564" providerId="AD" clId="Web-{9876FBDC-138C-4B38-9A8A-C73E0B5B5F08}" dt="2023-04-04T18:56:54.382" v="726"/>
          <ac:spMkLst>
            <pc:docMk/>
            <pc:sldMk cId="3953243827" sldId="1797"/>
            <ac:spMk id="10" creationId="{6F8D71BB-843C-FBC0-0796-5DD5FA4DF45B}"/>
          </ac:spMkLst>
        </pc:spChg>
        <pc:spChg chg="mod">
          <ac:chgData name="米倉　豪志" userId="S::g-yonekura@rozetta.jp::22773e77-90b6-42ce-9216-11f31f621564" providerId="AD" clId="Web-{9876FBDC-138C-4B38-9A8A-C73E0B5B5F08}" dt="2023-04-04T19:19:51.339" v="845" actId="1076"/>
          <ac:spMkLst>
            <pc:docMk/>
            <pc:sldMk cId="3953243827" sldId="1797"/>
            <ac:spMk id="13" creationId="{80C445CF-3F5D-49D3-AB96-923E5D0405D6}"/>
          </ac:spMkLst>
        </pc:spChg>
        <pc:spChg chg="mod">
          <ac:chgData name="米倉　豪志" userId="S::g-yonekura@rozetta.jp::22773e77-90b6-42ce-9216-11f31f621564" providerId="AD" clId="Web-{9876FBDC-138C-4B38-9A8A-C73E0B5B5F08}" dt="2023-04-04T19:20:22.870" v="851" actId="1076"/>
          <ac:spMkLst>
            <pc:docMk/>
            <pc:sldMk cId="3953243827" sldId="1797"/>
            <ac:spMk id="14" creationId="{73AF1F81-84AF-4E17-9C56-58DCC4DE56EF}"/>
          </ac:spMkLst>
        </pc:spChg>
        <pc:spChg chg="mod">
          <ac:chgData name="米倉　豪志" userId="S::g-yonekura@rozetta.jp::22773e77-90b6-42ce-9216-11f31f621564" providerId="AD" clId="Web-{9876FBDC-138C-4B38-9A8A-C73E0B5B5F08}" dt="2023-04-04T19:20:22.886" v="852" actId="1076"/>
          <ac:spMkLst>
            <pc:docMk/>
            <pc:sldMk cId="3953243827" sldId="1797"/>
            <ac:spMk id="15" creationId="{838345D3-908A-40C1-BF7C-F1A4E04B75A7}"/>
          </ac:spMkLst>
        </pc:spChg>
        <pc:spChg chg="add mod">
          <ac:chgData name="米倉　豪志" userId="S::g-yonekura@rozetta.jp::22773e77-90b6-42ce-9216-11f31f621564" providerId="AD" clId="Web-{9876FBDC-138C-4B38-9A8A-C73E0B5B5F08}" dt="2023-04-04T19:20:11.339" v="847" actId="1076"/>
          <ac:spMkLst>
            <pc:docMk/>
            <pc:sldMk cId="3953243827" sldId="1797"/>
            <ac:spMk id="16" creationId="{AF092362-F3C7-AC23-C0AA-13C61FD5E300}"/>
          </ac:spMkLst>
        </pc:spChg>
        <pc:spChg chg="add mod">
          <ac:chgData name="米倉　豪志" userId="S::g-yonekura@rozetta.jp::22773e77-90b6-42ce-9216-11f31f621564" providerId="AD" clId="Web-{9876FBDC-138C-4B38-9A8A-C73E0B5B5F08}" dt="2023-04-04T19:20:11.355" v="848" actId="1076"/>
          <ac:spMkLst>
            <pc:docMk/>
            <pc:sldMk cId="3953243827" sldId="1797"/>
            <ac:spMk id="17" creationId="{F6C3CBD4-AF3C-6EE8-9A33-484723355570}"/>
          </ac:spMkLst>
        </pc:spChg>
        <pc:picChg chg="add mod">
          <ac:chgData name="米倉　豪志" userId="S::g-yonekura@rozetta.jp::22773e77-90b6-42ce-9216-11f31f621564" providerId="AD" clId="Web-{9876FBDC-138C-4B38-9A8A-C73E0B5B5F08}" dt="2023-04-04T19:20:11.323" v="846" actId="1076"/>
          <ac:picMkLst>
            <pc:docMk/>
            <pc:sldMk cId="3953243827" sldId="1797"/>
            <ac:picMk id="11" creationId="{93A2D00A-F494-ABBC-492E-4BCD21BBC81B}"/>
          </ac:picMkLst>
        </pc:picChg>
      </pc:sldChg>
      <pc:sldChg chg="addSp delSp modSp">
        <pc:chgData name="米倉　豪志" userId="S::g-yonekura@rozetta.jp::22773e77-90b6-42ce-9216-11f31f621564" providerId="AD" clId="Web-{9876FBDC-138C-4B38-9A8A-C73E0B5B5F08}" dt="2023-04-04T18:46:50.275" v="524" actId="14100"/>
        <pc:sldMkLst>
          <pc:docMk/>
          <pc:sldMk cId="3930220958" sldId="1813"/>
        </pc:sldMkLst>
        <pc:spChg chg="add del mod">
          <ac:chgData name="米倉　豪志" userId="S::g-yonekura@rozetta.jp::22773e77-90b6-42ce-9216-11f31f621564" providerId="AD" clId="Web-{9876FBDC-138C-4B38-9A8A-C73E0B5B5F08}" dt="2023-04-04T18:18:51.194" v="3"/>
          <ac:spMkLst>
            <pc:docMk/>
            <pc:sldMk cId="3930220958" sldId="1813"/>
            <ac:spMk id="2" creationId="{092C12F2-B801-C993-946C-DEF7CD242EE8}"/>
          </ac:spMkLst>
        </pc:spChg>
        <pc:spChg chg="mod">
          <ac:chgData name="米倉　豪志" userId="S::g-yonekura@rozetta.jp::22773e77-90b6-42ce-9216-11f31f621564" providerId="AD" clId="Web-{9876FBDC-138C-4B38-9A8A-C73E0B5B5F08}" dt="2023-04-04T18:43:01.301" v="471" actId="1076"/>
          <ac:spMkLst>
            <pc:docMk/>
            <pc:sldMk cId="3930220958" sldId="1813"/>
            <ac:spMk id="3" creationId="{60A68716-8B9C-A190-3A56-23BFC8D61DB1}"/>
          </ac:spMkLst>
        </pc:spChg>
        <pc:spChg chg="add mod">
          <ac:chgData name="米倉　豪志" userId="S::g-yonekura@rozetta.jp::22773e77-90b6-42ce-9216-11f31f621564" providerId="AD" clId="Web-{9876FBDC-138C-4B38-9A8A-C73E0B5B5F08}" dt="2023-04-04T18:39:29.765" v="269" actId="14100"/>
          <ac:spMkLst>
            <pc:docMk/>
            <pc:sldMk cId="3930220958" sldId="1813"/>
            <ac:spMk id="7" creationId="{003D51A0-EFBD-C24A-0D8E-446AD98D2EE6}"/>
          </ac:spMkLst>
        </pc:spChg>
        <pc:spChg chg="add mod">
          <ac:chgData name="米倉　豪志" userId="S::g-yonekura@rozetta.jp::22773e77-90b6-42ce-9216-11f31f621564" providerId="AD" clId="Web-{9876FBDC-138C-4B38-9A8A-C73E0B5B5F08}" dt="2023-04-04T18:35:49.302" v="231" actId="1076"/>
          <ac:spMkLst>
            <pc:docMk/>
            <pc:sldMk cId="3930220958" sldId="1813"/>
            <ac:spMk id="10" creationId="{D18C34DA-F8D0-EAC6-0009-FA4F93CF9F75}"/>
          </ac:spMkLst>
        </pc:spChg>
        <pc:spChg chg="add mod">
          <ac:chgData name="米倉　豪志" userId="S::g-yonekura@rozetta.jp::22773e77-90b6-42ce-9216-11f31f621564" providerId="AD" clId="Web-{9876FBDC-138C-4B38-9A8A-C73E0B5B5F08}" dt="2023-04-04T18:36:57.433" v="246" actId="1076"/>
          <ac:spMkLst>
            <pc:docMk/>
            <pc:sldMk cId="3930220958" sldId="1813"/>
            <ac:spMk id="12" creationId="{11600E5C-853E-9E5C-A97A-E0179145FF2F}"/>
          </ac:spMkLst>
        </pc:spChg>
        <pc:spChg chg="add mod">
          <ac:chgData name="米倉　豪志" userId="S::g-yonekura@rozetta.jp::22773e77-90b6-42ce-9216-11f31f621564" providerId="AD" clId="Web-{9876FBDC-138C-4B38-9A8A-C73E0B5B5F08}" dt="2023-04-04T18:39:37.530" v="270" actId="1076"/>
          <ac:spMkLst>
            <pc:docMk/>
            <pc:sldMk cId="3930220958" sldId="1813"/>
            <ac:spMk id="14" creationId="{0AFDB48E-9DD4-C596-1EE9-D97984E17462}"/>
          </ac:spMkLst>
        </pc:spChg>
        <pc:spChg chg="add del mod">
          <ac:chgData name="米倉　豪志" userId="S::g-yonekura@rozetta.jp::22773e77-90b6-42ce-9216-11f31f621564" providerId="AD" clId="Web-{9876FBDC-138C-4B38-9A8A-C73E0B5B5F08}" dt="2023-04-04T18:26:53.665" v="136"/>
          <ac:spMkLst>
            <pc:docMk/>
            <pc:sldMk cId="3930220958" sldId="1813"/>
            <ac:spMk id="18" creationId="{BB4D333F-6EA1-7250-9ED8-BE0DCFB1B264}"/>
          </ac:spMkLst>
        </pc:spChg>
        <pc:spChg chg="add del mod">
          <ac:chgData name="米倉　豪志" userId="S::g-yonekura@rozetta.jp::22773e77-90b6-42ce-9216-11f31f621564" providerId="AD" clId="Web-{9876FBDC-138C-4B38-9A8A-C73E0B5B5F08}" dt="2023-04-04T18:26:53.665" v="135"/>
          <ac:spMkLst>
            <pc:docMk/>
            <pc:sldMk cId="3930220958" sldId="1813"/>
            <ac:spMk id="20" creationId="{0580B24C-0287-FEEC-A353-32312BC06B97}"/>
          </ac:spMkLst>
        </pc:spChg>
        <pc:spChg chg="add del mod">
          <ac:chgData name="米倉　豪志" userId="S::g-yonekura@rozetta.jp::22773e77-90b6-42ce-9216-11f31f621564" providerId="AD" clId="Web-{9876FBDC-138C-4B38-9A8A-C73E0B5B5F08}" dt="2023-04-04T18:26:53.665" v="133"/>
          <ac:spMkLst>
            <pc:docMk/>
            <pc:sldMk cId="3930220958" sldId="1813"/>
            <ac:spMk id="24" creationId="{B56FFC17-376C-D8E9-DDA9-58069D1DA752}"/>
          </ac:spMkLst>
        </pc:spChg>
        <pc:spChg chg="add del mod">
          <ac:chgData name="米倉　豪志" userId="S::g-yonekura@rozetta.jp::22773e77-90b6-42ce-9216-11f31f621564" providerId="AD" clId="Web-{9876FBDC-138C-4B38-9A8A-C73E0B5B5F08}" dt="2023-04-04T18:26:53.665" v="131"/>
          <ac:spMkLst>
            <pc:docMk/>
            <pc:sldMk cId="3930220958" sldId="1813"/>
            <ac:spMk id="28" creationId="{D933FC3E-B706-454A-DC2C-C547F5CE4C42}"/>
          </ac:spMkLst>
        </pc:spChg>
        <pc:spChg chg="add del mod">
          <ac:chgData name="米倉　豪志" userId="S::g-yonekura@rozetta.jp::22773e77-90b6-42ce-9216-11f31f621564" providerId="AD" clId="Web-{9876FBDC-138C-4B38-9A8A-C73E0B5B5F08}" dt="2023-04-04T18:26:53.665" v="129"/>
          <ac:spMkLst>
            <pc:docMk/>
            <pc:sldMk cId="3930220958" sldId="1813"/>
            <ac:spMk id="32" creationId="{3F1C539B-DB2D-8556-46DD-22E413827700}"/>
          </ac:spMkLst>
        </pc:spChg>
        <pc:spChg chg="add del mod">
          <ac:chgData name="米倉　豪志" userId="S::g-yonekura@rozetta.jp::22773e77-90b6-42ce-9216-11f31f621564" providerId="AD" clId="Web-{9876FBDC-138C-4B38-9A8A-C73E0B5B5F08}" dt="2023-04-04T18:26:53.665" v="127"/>
          <ac:spMkLst>
            <pc:docMk/>
            <pc:sldMk cId="3930220958" sldId="1813"/>
            <ac:spMk id="36" creationId="{EDDD5E67-9274-CB92-8119-B1A5118DA995}"/>
          </ac:spMkLst>
        </pc:spChg>
        <pc:spChg chg="add del mod">
          <ac:chgData name="米倉　豪志" userId="S::g-yonekura@rozetta.jp::22773e77-90b6-42ce-9216-11f31f621564" providerId="AD" clId="Web-{9876FBDC-138C-4B38-9A8A-C73E0B5B5F08}" dt="2023-04-04T18:26:56.415" v="137"/>
          <ac:spMkLst>
            <pc:docMk/>
            <pc:sldMk cId="3930220958" sldId="1813"/>
            <ac:spMk id="38" creationId="{6678A00F-BE37-FE16-13DD-F70052458DA5}"/>
          </ac:spMkLst>
        </pc:spChg>
        <pc:spChg chg="add mod">
          <ac:chgData name="米倉　豪志" userId="S::g-yonekura@rozetta.jp::22773e77-90b6-42ce-9216-11f31f621564" providerId="AD" clId="Web-{9876FBDC-138C-4B38-9A8A-C73E0B5B5F08}" dt="2023-04-04T18:44:07.349" v="484" actId="1076"/>
          <ac:spMkLst>
            <pc:docMk/>
            <pc:sldMk cId="3930220958" sldId="1813"/>
            <ac:spMk id="40" creationId="{E4597930-D250-EF40-B736-E7E15ABCB585}"/>
          </ac:spMkLst>
        </pc:spChg>
        <pc:spChg chg="add mod">
          <ac:chgData name="米倉　豪志" userId="S::g-yonekura@rozetta.jp::22773e77-90b6-42ce-9216-11f31f621564" providerId="AD" clId="Web-{9876FBDC-138C-4B38-9A8A-C73E0B5B5F08}" dt="2023-04-04T18:39:37.562" v="271" actId="1076"/>
          <ac:spMkLst>
            <pc:docMk/>
            <pc:sldMk cId="3930220958" sldId="1813"/>
            <ac:spMk id="41" creationId="{63A4D210-5406-A5C3-A7E4-59007DFB871D}"/>
          </ac:spMkLst>
        </pc:spChg>
        <pc:spChg chg="add mod">
          <ac:chgData name="米倉　豪志" userId="S::g-yonekura@rozetta.jp::22773e77-90b6-42ce-9216-11f31f621564" providerId="AD" clId="Web-{9876FBDC-138C-4B38-9A8A-C73E0B5B5F08}" dt="2023-04-04T18:25:17.132" v="97" actId="1076"/>
          <ac:spMkLst>
            <pc:docMk/>
            <pc:sldMk cId="3930220958" sldId="1813"/>
            <ac:spMk id="42" creationId="{77B221B5-FA4D-A86D-934B-BC5CD31260A2}"/>
          </ac:spMkLst>
        </pc:spChg>
        <pc:spChg chg="add">
          <ac:chgData name="米倉　豪志" userId="S::g-yonekura@rozetta.jp::22773e77-90b6-42ce-9216-11f31f621564" providerId="AD" clId="Web-{9876FBDC-138C-4B38-9A8A-C73E0B5B5F08}" dt="2023-04-04T18:25:18.069" v="98"/>
          <ac:spMkLst>
            <pc:docMk/>
            <pc:sldMk cId="3930220958" sldId="1813"/>
            <ac:spMk id="43" creationId="{6F0BB2F4-FE82-26AE-6E49-2AAC8051055D}"/>
          </ac:spMkLst>
        </pc:spChg>
        <pc:spChg chg="add">
          <ac:chgData name="米倉　豪志" userId="S::g-yonekura@rozetta.jp::22773e77-90b6-42ce-9216-11f31f621564" providerId="AD" clId="Web-{9876FBDC-138C-4B38-9A8A-C73E0B5B5F08}" dt="2023-04-04T18:25:19.507" v="99"/>
          <ac:spMkLst>
            <pc:docMk/>
            <pc:sldMk cId="3930220958" sldId="1813"/>
            <ac:spMk id="44" creationId="{FCC28EF4-231B-6BDC-EEAD-184DE76FDD45}"/>
          </ac:spMkLst>
        </pc:spChg>
        <pc:spChg chg="add">
          <ac:chgData name="米倉　豪志" userId="S::g-yonekura@rozetta.jp::22773e77-90b6-42ce-9216-11f31f621564" providerId="AD" clId="Web-{9876FBDC-138C-4B38-9A8A-C73E0B5B5F08}" dt="2023-04-04T18:25:19.944" v="100"/>
          <ac:spMkLst>
            <pc:docMk/>
            <pc:sldMk cId="3930220958" sldId="1813"/>
            <ac:spMk id="45" creationId="{5ADD82D9-3BB6-5034-FE70-E02ADB8830C9}"/>
          </ac:spMkLst>
        </pc:spChg>
        <pc:spChg chg="add">
          <ac:chgData name="米倉　豪志" userId="S::g-yonekura@rozetta.jp::22773e77-90b6-42ce-9216-11f31f621564" providerId="AD" clId="Web-{9876FBDC-138C-4B38-9A8A-C73E0B5B5F08}" dt="2023-04-04T18:25:20.194" v="101"/>
          <ac:spMkLst>
            <pc:docMk/>
            <pc:sldMk cId="3930220958" sldId="1813"/>
            <ac:spMk id="46" creationId="{B51805C3-B9F0-850A-BB8F-96524918F6C5}"/>
          </ac:spMkLst>
        </pc:spChg>
        <pc:spChg chg="add del mod">
          <ac:chgData name="米倉　豪志" userId="S::g-yonekura@rozetta.jp::22773e77-90b6-42ce-9216-11f31f621564" providerId="AD" clId="Web-{9876FBDC-138C-4B38-9A8A-C73E0B5B5F08}" dt="2023-04-04T18:26:18.383" v="114"/>
          <ac:spMkLst>
            <pc:docMk/>
            <pc:sldMk cId="3930220958" sldId="1813"/>
            <ac:spMk id="61" creationId="{6EAD42CA-2862-25C3-B226-303E81AC1BF8}"/>
          </ac:spMkLst>
        </pc:spChg>
        <pc:spChg chg="add mod">
          <ac:chgData name="米倉　豪志" userId="S::g-yonekura@rozetta.jp::22773e77-90b6-42ce-9216-11f31f621564" providerId="AD" clId="Web-{9876FBDC-138C-4B38-9A8A-C73E0B5B5F08}" dt="2023-04-04T18:36:25.412" v="241"/>
          <ac:spMkLst>
            <pc:docMk/>
            <pc:sldMk cId="3930220958" sldId="1813"/>
            <ac:spMk id="62" creationId="{9250ABDB-59EE-E91F-4531-312F08B7DD06}"/>
          </ac:spMkLst>
        </pc:spChg>
        <pc:spChg chg="add mod ord">
          <ac:chgData name="米倉　豪志" userId="S::g-yonekura@rozetta.jp::22773e77-90b6-42ce-9216-11f31f621564" providerId="AD" clId="Web-{9876FBDC-138C-4B38-9A8A-C73E0B5B5F08}" dt="2023-04-04T18:36:51.761" v="245" actId="1076"/>
          <ac:spMkLst>
            <pc:docMk/>
            <pc:sldMk cId="3930220958" sldId="1813"/>
            <ac:spMk id="64" creationId="{F3047BBB-9F84-92B0-3F5B-A3C06403FB9E}"/>
          </ac:spMkLst>
        </pc:spChg>
        <pc:spChg chg="add mod">
          <ac:chgData name="米倉　豪志" userId="S::g-yonekura@rozetta.jp::22773e77-90b6-42ce-9216-11f31f621564" providerId="AD" clId="Web-{9876FBDC-138C-4B38-9A8A-C73E0B5B5F08}" dt="2023-04-04T18:37:12.090" v="250"/>
          <ac:spMkLst>
            <pc:docMk/>
            <pc:sldMk cId="3930220958" sldId="1813"/>
            <ac:spMk id="65" creationId="{C574E9F1-F444-BF86-FDEF-EFE1F7FDB568}"/>
          </ac:spMkLst>
        </pc:spChg>
        <pc:spChg chg="add mod">
          <ac:chgData name="米倉　豪志" userId="S::g-yonekura@rozetta.jp::22773e77-90b6-42ce-9216-11f31f621564" providerId="AD" clId="Web-{9876FBDC-138C-4B38-9A8A-C73E0B5B5F08}" dt="2023-04-04T18:39:39.796" v="272" actId="1076"/>
          <ac:spMkLst>
            <pc:docMk/>
            <pc:sldMk cId="3930220958" sldId="1813"/>
            <ac:spMk id="75" creationId="{F3245410-ABF0-CE17-EED2-8549FD6D3FDF}"/>
          </ac:spMkLst>
        </pc:spChg>
        <pc:spChg chg="add del mod">
          <ac:chgData name="米倉　豪志" userId="S::g-yonekura@rozetta.jp::22773e77-90b6-42ce-9216-11f31f621564" providerId="AD" clId="Web-{9876FBDC-138C-4B38-9A8A-C73E0B5B5F08}" dt="2023-04-04T18:43:28.036" v="475"/>
          <ac:spMkLst>
            <pc:docMk/>
            <pc:sldMk cId="3930220958" sldId="1813"/>
            <ac:spMk id="76" creationId="{C7C3B3C4-13E3-4E52-15BE-7759388499A1}"/>
          </ac:spMkLst>
        </pc:spChg>
        <pc:spChg chg="add del mod">
          <ac:chgData name="米倉　豪志" userId="S::g-yonekura@rozetta.jp::22773e77-90b6-42ce-9216-11f31f621564" providerId="AD" clId="Web-{9876FBDC-138C-4B38-9A8A-C73E0B5B5F08}" dt="2023-04-04T18:43:44.958" v="478"/>
          <ac:spMkLst>
            <pc:docMk/>
            <pc:sldMk cId="3930220958" sldId="1813"/>
            <ac:spMk id="77" creationId="{2227ADE4-656F-C6CA-B6B9-A39B65BA97F2}"/>
          </ac:spMkLst>
        </pc:spChg>
        <pc:spChg chg="add mod">
          <ac:chgData name="米倉　豪志" userId="S::g-yonekura@rozetta.jp::22773e77-90b6-42ce-9216-11f31f621564" providerId="AD" clId="Web-{9876FBDC-138C-4B38-9A8A-C73E0B5B5F08}" dt="2023-04-04T18:46:32.509" v="520" actId="1076"/>
          <ac:spMkLst>
            <pc:docMk/>
            <pc:sldMk cId="3930220958" sldId="1813"/>
            <ac:spMk id="79" creationId="{7A4992F6-FCE2-FF13-9122-FC2B293515D3}"/>
          </ac:spMkLst>
        </pc:spChg>
        <pc:grpChg chg="add">
          <ac:chgData name="米倉　豪志" userId="S::g-yonekura@rozetta.jp::22773e77-90b6-42ce-9216-11f31f621564" providerId="AD" clId="Web-{9876FBDC-138C-4B38-9A8A-C73E0B5B5F08}" dt="2023-04-04T18:25:37.398" v="103"/>
          <ac:grpSpMkLst>
            <pc:docMk/>
            <pc:sldMk cId="3930220958" sldId="1813"/>
            <ac:grpSpMk id="47" creationId="{0E5475D3-A67A-2FC1-011D-B6D874D760EB}"/>
          </ac:grpSpMkLst>
        </pc:grpChg>
        <pc:grpChg chg="add mod">
          <ac:chgData name="米倉　豪志" userId="S::g-yonekura@rozetta.jp::22773e77-90b6-42ce-9216-11f31f621564" providerId="AD" clId="Web-{9876FBDC-138C-4B38-9A8A-C73E0B5B5F08}" dt="2023-04-04T18:25:43.179" v="105" actId="1076"/>
          <ac:grpSpMkLst>
            <pc:docMk/>
            <pc:sldMk cId="3930220958" sldId="1813"/>
            <ac:grpSpMk id="48" creationId="{9F2318B9-44B1-85BF-99B6-70B0257807F0}"/>
          </ac:grpSpMkLst>
        </pc:grpChg>
        <pc:grpChg chg="add mod">
          <ac:chgData name="米倉　豪志" userId="S::g-yonekura@rozetta.jp::22773e77-90b6-42ce-9216-11f31f621564" providerId="AD" clId="Web-{9876FBDC-138C-4B38-9A8A-C73E0B5B5F08}" dt="2023-04-04T18:25:50.586" v="107" actId="1076"/>
          <ac:grpSpMkLst>
            <pc:docMk/>
            <pc:sldMk cId="3930220958" sldId="1813"/>
            <ac:grpSpMk id="54" creationId="{8A52D416-5D51-B31C-4CD8-CD1E6E2318C6}"/>
          </ac:grpSpMkLst>
        </pc:grpChg>
        <pc:grpChg chg="add mod">
          <ac:chgData name="米倉　豪志" userId="S::g-yonekura@rozetta.jp::22773e77-90b6-42ce-9216-11f31f621564" providerId="AD" clId="Web-{9876FBDC-138C-4B38-9A8A-C73E0B5B5F08}" dt="2023-04-04T18:26:10.133" v="109" actId="1076"/>
          <ac:grpSpMkLst>
            <pc:docMk/>
            <pc:sldMk cId="3930220958" sldId="1813"/>
            <ac:grpSpMk id="60" creationId="{B367BC4C-0566-B82B-2360-4BD36499D178}"/>
          </ac:grpSpMkLst>
        </pc:grpChg>
        <pc:grpChg chg="add mod">
          <ac:chgData name="米倉　豪志" userId="S::g-yonekura@rozetta.jp::22773e77-90b6-42ce-9216-11f31f621564" providerId="AD" clId="Web-{9876FBDC-138C-4B38-9A8A-C73E0B5B5F08}" dt="2023-04-04T18:37:04.808" v="248" actId="1076"/>
          <ac:grpSpMkLst>
            <pc:docMk/>
            <pc:sldMk cId="3930220958" sldId="1813"/>
            <ac:grpSpMk id="63" creationId="{71580AB4-7923-8CD2-A4FE-F4FAFD4F10F9}"/>
          </ac:grpSpMkLst>
        </pc:grpChg>
        <pc:grpChg chg="add mod">
          <ac:chgData name="米倉　豪志" userId="S::g-yonekura@rozetta.jp::22773e77-90b6-42ce-9216-11f31f621564" providerId="AD" clId="Web-{9876FBDC-138C-4B38-9A8A-C73E0B5B5F08}" dt="2023-04-04T18:35:58.209" v="233" actId="1076"/>
          <ac:grpSpMkLst>
            <pc:docMk/>
            <pc:sldMk cId="3930220958" sldId="1813"/>
            <ac:grpSpMk id="70" creationId="{2B605F10-FB62-D68E-2EC9-A802225A8EEE}"/>
          </ac:grpSpMkLst>
        </pc:grpChg>
        <pc:picChg chg="del mod">
          <ac:chgData name="米倉　豪志" userId="S::g-yonekura@rozetta.jp::22773e77-90b6-42ce-9216-11f31f621564" providerId="AD" clId="Web-{9876FBDC-138C-4B38-9A8A-C73E0B5B5F08}" dt="2023-04-04T18:19:20.664" v="7"/>
          <ac:picMkLst>
            <pc:docMk/>
            <pc:sldMk cId="3930220958" sldId="1813"/>
            <ac:picMk id="6" creationId="{83D24AE7-7270-976D-4C99-71FB8C102473}"/>
          </ac:picMkLst>
        </pc:picChg>
        <pc:picChg chg="add mod modCrop">
          <ac:chgData name="米倉　豪志" userId="S::g-yonekura@rozetta.jp::22773e77-90b6-42ce-9216-11f31f621564" providerId="AD" clId="Web-{9876FBDC-138C-4B38-9A8A-C73E0B5B5F08}" dt="2023-04-04T18:36:57.464" v="247" actId="1076"/>
          <ac:picMkLst>
            <pc:docMk/>
            <pc:sldMk cId="3930220958" sldId="1813"/>
            <ac:picMk id="66" creationId="{6A01A190-A013-94E6-01D8-04FCEDFD507F}"/>
          </ac:picMkLst>
        </pc:picChg>
        <pc:picChg chg="add mod modCrop">
          <ac:chgData name="米倉　豪志" userId="S::g-yonekura@rozetta.jp::22773e77-90b6-42ce-9216-11f31f621564" providerId="AD" clId="Web-{9876FBDC-138C-4B38-9A8A-C73E0B5B5F08}" dt="2023-04-04T18:36:51.761" v="244" actId="1076"/>
          <ac:picMkLst>
            <pc:docMk/>
            <pc:sldMk cId="3930220958" sldId="1813"/>
            <ac:picMk id="67" creationId="{8569C330-4179-1E97-B70C-4B4CBA4EAD1C}"/>
          </ac:picMkLst>
        </pc:picChg>
        <pc:picChg chg="add mod modCrop">
          <ac:chgData name="米倉　豪志" userId="S::g-yonekura@rozetta.jp::22773e77-90b6-42ce-9216-11f31f621564" providerId="AD" clId="Web-{9876FBDC-138C-4B38-9A8A-C73E0B5B5F08}" dt="2023-04-04T18:38:35.873" v="256" actId="1076"/>
          <ac:picMkLst>
            <pc:docMk/>
            <pc:sldMk cId="3930220958" sldId="1813"/>
            <ac:picMk id="71" creationId="{BB765105-AF53-813E-8B35-FB986BFFD0BA}"/>
          </ac:picMkLst>
        </pc:picChg>
        <pc:cxnChg chg="add mod">
          <ac:chgData name="米倉　豪志" userId="S::g-yonekura@rozetta.jp::22773e77-90b6-42ce-9216-11f31f621564" providerId="AD" clId="Web-{9876FBDC-138C-4B38-9A8A-C73E0B5B5F08}" dt="2023-04-04T18:38:39.420" v="257" actId="1076"/>
          <ac:cxnSpMkLst>
            <pc:docMk/>
            <pc:sldMk cId="3930220958" sldId="1813"/>
            <ac:cxnSpMk id="16" creationId="{5D51F270-DDE7-E816-C1AA-C22D4100B937}"/>
          </ac:cxnSpMkLst>
        </pc:cxnChg>
        <pc:cxnChg chg="add del mod">
          <ac:chgData name="米倉　豪志" userId="S::g-yonekura@rozetta.jp::22773e77-90b6-42ce-9216-11f31f621564" providerId="AD" clId="Web-{9876FBDC-138C-4B38-9A8A-C73E0B5B5F08}" dt="2023-04-04T18:26:53.665" v="134"/>
          <ac:cxnSpMkLst>
            <pc:docMk/>
            <pc:sldMk cId="3930220958" sldId="1813"/>
            <ac:cxnSpMk id="22" creationId="{5C1FDDCF-AE04-59BF-CF64-7B908BFC757B}"/>
          </ac:cxnSpMkLst>
        </pc:cxnChg>
        <pc:cxnChg chg="add del mod">
          <ac:chgData name="米倉　豪志" userId="S::g-yonekura@rozetta.jp::22773e77-90b6-42ce-9216-11f31f621564" providerId="AD" clId="Web-{9876FBDC-138C-4B38-9A8A-C73E0B5B5F08}" dt="2023-04-04T18:26:53.665" v="132"/>
          <ac:cxnSpMkLst>
            <pc:docMk/>
            <pc:sldMk cId="3930220958" sldId="1813"/>
            <ac:cxnSpMk id="26" creationId="{E7EAEC69-CE54-9499-C4A2-DC0A794066AE}"/>
          </ac:cxnSpMkLst>
        </pc:cxnChg>
        <pc:cxnChg chg="add del mod">
          <ac:chgData name="米倉　豪志" userId="S::g-yonekura@rozetta.jp::22773e77-90b6-42ce-9216-11f31f621564" providerId="AD" clId="Web-{9876FBDC-138C-4B38-9A8A-C73E0B5B5F08}" dt="2023-04-04T18:26:53.665" v="130"/>
          <ac:cxnSpMkLst>
            <pc:docMk/>
            <pc:sldMk cId="3930220958" sldId="1813"/>
            <ac:cxnSpMk id="30" creationId="{CAB072F8-6689-EB21-8DAD-ED885F1DF1AC}"/>
          </ac:cxnSpMkLst>
        </pc:cxnChg>
        <pc:cxnChg chg="add del mod">
          <ac:chgData name="米倉　豪志" userId="S::g-yonekura@rozetta.jp::22773e77-90b6-42ce-9216-11f31f621564" providerId="AD" clId="Web-{9876FBDC-138C-4B38-9A8A-C73E0B5B5F08}" dt="2023-04-04T18:26:53.665" v="128"/>
          <ac:cxnSpMkLst>
            <pc:docMk/>
            <pc:sldMk cId="3930220958" sldId="1813"/>
            <ac:cxnSpMk id="34" creationId="{5BA5C54D-D932-C8EE-5C05-566511535E58}"/>
          </ac:cxnSpMkLst>
        </pc:cxnChg>
        <pc:cxnChg chg="add del mod">
          <ac:chgData name="米倉　豪志" userId="S::g-yonekura@rozetta.jp::22773e77-90b6-42ce-9216-11f31f621564" providerId="AD" clId="Web-{9876FBDC-138C-4B38-9A8A-C73E0B5B5F08}" dt="2023-04-04T18:34:52.504" v="216"/>
          <ac:cxnSpMkLst>
            <pc:docMk/>
            <pc:sldMk cId="3930220958" sldId="1813"/>
            <ac:cxnSpMk id="68" creationId="{E14BEF78-34D6-B1BE-542A-9D6F8B31411D}"/>
          </ac:cxnSpMkLst>
        </pc:cxnChg>
        <pc:cxnChg chg="add mod">
          <ac:chgData name="米倉　豪志" userId="S::g-yonekura@rozetta.jp::22773e77-90b6-42ce-9216-11f31f621564" providerId="AD" clId="Web-{9876FBDC-138C-4B38-9A8A-C73E0B5B5F08}" dt="2023-04-04T18:36:06.287" v="235" actId="14100"/>
          <ac:cxnSpMkLst>
            <pc:docMk/>
            <pc:sldMk cId="3930220958" sldId="1813"/>
            <ac:cxnSpMk id="69" creationId="{5600F136-63C6-BA45-DDE9-C31F25413F5B}"/>
          </ac:cxnSpMkLst>
        </pc:cxnChg>
        <pc:cxnChg chg="add mod">
          <ac:chgData name="米倉　豪志" userId="S::g-yonekura@rozetta.jp::22773e77-90b6-42ce-9216-11f31f621564" providerId="AD" clId="Web-{9876FBDC-138C-4B38-9A8A-C73E0B5B5F08}" dt="2023-04-04T18:38:42.779" v="259" actId="1076"/>
          <ac:cxnSpMkLst>
            <pc:docMk/>
            <pc:sldMk cId="3930220958" sldId="1813"/>
            <ac:cxnSpMk id="72" creationId="{D1B798BB-E9DC-7A8D-67C0-E0D4276E65E9}"/>
          </ac:cxnSpMkLst>
        </pc:cxnChg>
        <pc:cxnChg chg="add mod">
          <ac:chgData name="米倉　豪志" userId="S::g-yonekura@rozetta.jp::22773e77-90b6-42ce-9216-11f31f621564" providerId="AD" clId="Web-{9876FBDC-138C-4B38-9A8A-C73E0B5B5F08}" dt="2023-04-04T18:38:48.920" v="261" actId="1076"/>
          <ac:cxnSpMkLst>
            <pc:docMk/>
            <pc:sldMk cId="3930220958" sldId="1813"/>
            <ac:cxnSpMk id="73" creationId="{9E672323-926A-7A41-6721-BE1652DF6BB0}"/>
          </ac:cxnSpMkLst>
        </pc:cxnChg>
        <pc:cxnChg chg="add mod">
          <ac:chgData name="米倉　豪志" userId="S::g-yonekura@rozetta.jp::22773e77-90b6-42ce-9216-11f31f621564" providerId="AD" clId="Web-{9876FBDC-138C-4B38-9A8A-C73E0B5B5F08}" dt="2023-04-04T18:38:52.795" v="263" actId="1076"/>
          <ac:cxnSpMkLst>
            <pc:docMk/>
            <pc:sldMk cId="3930220958" sldId="1813"/>
            <ac:cxnSpMk id="74" creationId="{E8554012-50E5-DCFA-E67B-7533D3C1BB3C}"/>
          </ac:cxnSpMkLst>
        </pc:cxnChg>
        <pc:cxnChg chg="add mod">
          <ac:chgData name="米倉　豪志" userId="S::g-yonekura@rozetta.jp::22773e77-90b6-42ce-9216-11f31f621564" providerId="AD" clId="Web-{9876FBDC-138C-4B38-9A8A-C73E0B5B5F08}" dt="2023-04-04T18:46:29.430" v="519" actId="14100"/>
          <ac:cxnSpMkLst>
            <pc:docMk/>
            <pc:sldMk cId="3930220958" sldId="1813"/>
            <ac:cxnSpMk id="78" creationId="{2AB8F5E7-3282-CFF1-AC21-36F4D3C77F30}"/>
          </ac:cxnSpMkLst>
        </pc:cxnChg>
        <pc:cxnChg chg="add mod">
          <ac:chgData name="米倉　豪志" userId="S::g-yonekura@rozetta.jp::22773e77-90b6-42ce-9216-11f31f621564" providerId="AD" clId="Web-{9876FBDC-138C-4B38-9A8A-C73E0B5B5F08}" dt="2023-04-04T18:46:50.275" v="524" actId="14100"/>
          <ac:cxnSpMkLst>
            <pc:docMk/>
            <pc:sldMk cId="3930220958" sldId="1813"/>
            <ac:cxnSpMk id="80" creationId="{867E7D53-1D07-CEBC-9F87-3DD4E2FDFF59}"/>
          </ac:cxnSpMkLst>
        </pc:cxnChg>
      </pc:sldChg>
      <pc:sldChg chg="addSp delSp modSp new ord">
        <pc:chgData name="米倉　豪志" userId="S::g-yonekura@rozetta.jp::22773e77-90b6-42ce-9216-11f31f621564" providerId="AD" clId="Web-{9876FBDC-138C-4B38-9A8A-C73E0B5B5F08}" dt="2023-04-04T18:55:20.474" v="716"/>
        <pc:sldMkLst>
          <pc:docMk/>
          <pc:sldMk cId="199901726" sldId="1820"/>
        </pc:sldMkLst>
        <pc:spChg chg="add mod">
          <ac:chgData name="米倉　豪志" userId="S::g-yonekura@rozetta.jp::22773e77-90b6-42ce-9216-11f31f621564" providerId="AD" clId="Web-{9876FBDC-138C-4B38-9A8A-C73E0B5B5F08}" dt="2023-04-04T18:51:46.313" v="670" actId="1076"/>
          <ac:spMkLst>
            <pc:docMk/>
            <pc:sldMk cId="199901726" sldId="1820"/>
            <ac:spMk id="5" creationId="{94A7C94B-F3F0-79A7-3C3C-A3E977C216A5}"/>
          </ac:spMkLst>
        </pc:spChg>
        <pc:spChg chg="mod">
          <ac:chgData name="米倉　豪志" userId="S::g-yonekura@rozetta.jp::22773e77-90b6-42ce-9216-11f31f621564" providerId="AD" clId="Web-{9876FBDC-138C-4B38-9A8A-C73E0B5B5F08}" dt="2023-04-04T18:55:20.474" v="716"/>
          <ac:spMkLst>
            <pc:docMk/>
            <pc:sldMk cId="199901726" sldId="1820"/>
            <ac:spMk id="7" creationId="{8CD23DD7-E200-F6BE-CF2D-F9BDBD2394EC}"/>
          </ac:spMkLst>
        </pc:spChg>
        <pc:spChg chg="del mod">
          <ac:chgData name="米倉　豪志" userId="S::g-yonekura@rozetta.jp::22773e77-90b6-42ce-9216-11f31f621564" providerId="AD" clId="Web-{9876FBDC-138C-4B38-9A8A-C73E0B5B5F08}" dt="2023-04-04T18:53:46.737" v="700"/>
          <ac:spMkLst>
            <pc:docMk/>
            <pc:sldMk cId="199901726" sldId="1820"/>
            <ac:spMk id="8" creationId="{E4423D48-82CF-9D0C-05B6-8C9050DAE9D6}"/>
          </ac:spMkLst>
        </pc:spChg>
        <pc:spChg chg="mod">
          <ac:chgData name="米倉　豪志" userId="S::g-yonekura@rozetta.jp::22773e77-90b6-42ce-9216-11f31f621564" providerId="AD" clId="Web-{9876FBDC-138C-4B38-9A8A-C73E0B5B5F08}" dt="2023-04-04T18:54:46.363" v="711"/>
          <ac:spMkLst>
            <pc:docMk/>
            <pc:sldMk cId="199901726" sldId="1820"/>
            <ac:spMk id="9" creationId="{029B1AA9-75B9-9ED5-DA76-9F88D8A081CA}"/>
          </ac:spMkLst>
        </pc:spChg>
        <pc:spChg chg="mod">
          <ac:chgData name="米倉　豪志" userId="S::g-yonekura@rozetta.jp::22773e77-90b6-42ce-9216-11f31f621564" providerId="AD" clId="Web-{9876FBDC-138C-4B38-9A8A-C73E0B5B5F08}" dt="2023-04-04T18:54:46.379" v="712"/>
          <ac:spMkLst>
            <pc:docMk/>
            <pc:sldMk cId="199901726" sldId="1820"/>
            <ac:spMk id="10" creationId="{4CD97153-664F-DAEB-9E43-40E682219313}"/>
          </ac:spMkLst>
        </pc:spChg>
        <pc:spChg chg="add mod">
          <ac:chgData name="米倉　豪志" userId="S::g-yonekura@rozetta.jp::22773e77-90b6-42ce-9216-11f31f621564" providerId="AD" clId="Web-{9876FBDC-138C-4B38-9A8A-C73E0B5B5F08}" dt="2023-04-04T18:54:56.020" v="714" actId="1076"/>
          <ac:spMkLst>
            <pc:docMk/>
            <pc:sldMk cId="199901726" sldId="1820"/>
            <ac:spMk id="13" creationId="{96897616-1228-B338-A78C-CA212773F290}"/>
          </ac:spMkLst>
        </pc:spChg>
        <pc:grpChg chg="add mod">
          <ac:chgData name="米倉　豪志" userId="S::g-yonekura@rozetta.jp::22773e77-90b6-42ce-9216-11f31f621564" providerId="AD" clId="Web-{9876FBDC-138C-4B38-9A8A-C73E0B5B5F08}" dt="2023-04-04T18:54:51.754" v="713" actId="1076"/>
          <ac:grpSpMkLst>
            <pc:docMk/>
            <pc:sldMk cId="199901726" sldId="1820"/>
            <ac:grpSpMk id="11" creationId="{277A62B1-84A8-5EE4-FAFE-57D9CC2155C0}"/>
          </ac:grpSpMkLst>
        </pc:grpChg>
        <pc:picChg chg="add mod ord modCrop">
          <ac:chgData name="米倉　豪志" userId="S::g-yonekura@rozetta.jp::22773e77-90b6-42ce-9216-11f31f621564" providerId="AD" clId="Web-{9876FBDC-138C-4B38-9A8A-C73E0B5B5F08}" dt="2023-04-04T18:53:41.753" v="699" actId="1076"/>
          <ac:picMkLst>
            <pc:docMk/>
            <pc:sldMk cId="199901726" sldId="1820"/>
            <ac:picMk id="14" creationId="{DB1E72A6-74F6-A694-C097-C66BF16DFBA9}"/>
          </ac:picMkLst>
        </pc:picChg>
      </pc:sldChg>
      <pc:sldChg chg="new del">
        <pc:chgData name="米倉　豪志" userId="S::g-yonekura@rozetta.jp::22773e77-90b6-42ce-9216-11f31f621564" providerId="AD" clId="Web-{9876FBDC-138C-4B38-9A8A-C73E0B5B5F08}" dt="2023-04-04T18:19:15.148" v="6"/>
        <pc:sldMkLst>
          <pc:docMk/>
          <pc:sldMk cId="2380833318" sldId="1820"/>
        </pc:sldMkLst>
      </pc:sldChg>
      <pc:sldChg chg="add del">
        <pc:chgData name="米倉　豪志" userId="S::g-yonekura@rozetta.jp::22773e77-90b6-42ce-9216-11f31f621564" providerId="AD" clId="Web-{9876FBDC-138C-4B38-9A8A-C73E0B5B5F08}" dt="2023-04-04T18:46:57.587" v="525"/>
        <pc:sldMkLst>
          <pc:docMk/>
          <pc:sldMk cId="57317756" sldId="1821"/>
        </pc:sldMkLst>
      </pc:sldChg>
      <pc:sldMasterChg chg="add addSldLayout">
        <pc:chgData name="米倉　豪志" userId="S::g-yonekura@rozetta.jp::22773e77-90b6-42ce-9216-11f31f621564" providerId="AD" clId="Web-{9876FBDC-138C-4B38-9A8A-C73E0B5B5F08}" dt="2023-04-04T18:19:08.070" v="5"/>
        <pc:sldMasterMkLst>
          <pc:docMk/>
          <pc:sldMasterMk cId="0" sldId="2147483659"/>
        </pc:sldMasterMkLst>
        <pc:sldLayoutChg chg="add">
          <pc:chgData name="米倉　豪志" userId="S::g-yonekura@rozetta.jp::22773e77-90b6-42ce-9216-11f31f621564" providerId="AD" clId="Web-{9876FBDC-138C-4B38-9A8A-C73E0B5B5F08}" dt="2023-04-04T18:19:08.070" v="5"/>
          <pc:sldLayoutMkLst>
            <pc:docMk/>
            <pc:sldMasterMk cId="0" sldId="2147483659"/>
            <pc:sldLayoutMk cId="0" sldId="2147483649"/>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0"/>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1"/>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2"/>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3"/>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4"/>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5"/>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6"/>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7"/>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658"/>
          </pc:sldLayoutMkLst>
        </pc:sldLayoutChg>
        <pc:sldLayoutChg chg="add">
          <pc:chgData name="米倉　豪志" userId="S::g-yonekura@rozetta.jp::22773e77-90b6-42ce-9216-11f31f621564" providerId="AD" clId="Web-{9876FBDC-138C-4B38-9A8A-C73E0B5B5F08}" dt="2023-04-04T18:19:08.070" v="5"/>
          <pc:sldLayoutMkLst>
            <pc:docMk/>
            <pc:sldMasterMk cId="0" sldId="2147483659"/>
            <pc:sldLayoutMk cId="0" sldId="2147483982"/>
          </pc:sldLayoutMkLst>
        </pc:sldLayoutChg>
      </pc:sldMasterChg>
    </pc:docChg>
  </pc:docChgLst>
  <pc:docChgLst>
    <pc:chgData name="ジョーンズ 志津子" userId="S::s-mori@rozetta.jp::c82384ce-66b2-4a27-afca-ae8972876701" providerId="AD" clId="Web-{09967142-D2FF-431C-B775-E0D292EAF4E0}"/>
    <pc:docChg chg="addSld modSld">
      <pc:chgData name="ジョーンズ 志津子" userId="S::s-mori@rozetta.jp::c82384ce-66b2-4a27-afca-ae8972876701" providerId="AD" clId="Web-{09967142-D2FF-431C-B775-E0D292EAF4E0}" dt="2023-04-06T04:02:27.650" v="3" actId="1076"/>
      <pc:docMkLst>
        <pc:docMk/>
      </pc:docMkLst>
      <pc:sldChg chg="modSp">
        <pc:chgData name="ジョーンズ 志津子" userId="S::s-mori@rozetta.jp::c82384ce-66b2-4a27-afca-ae8972876701" providerId="AD" clId="Web-{09967142-D2FF-431C-B775-E0D292EAF4E0}" dt="2023-04-06T04:02:27.650" v="3" actId="1076"/>
        <pc:sldMkLst>
          <pc:docMk/>
          <pc:sldMk cId="2119549887" sldId="1807"/>
        </pc:sldMkLst>
        <pc:picChg chg="mod">
          <ac:chgData name="ジョーンズ 志津子" userId="S::s-mori@rozetta.jp::c82384ce-66b2-4a27-afca-ae8972876701" providerId="AD" clId="Web-{09967142-D2FF-431C-B775-E0D292EAF4E0}" dt="2023-04-06T04:02:27.650" v="3" actId="1076"/>
          <ac:picMkLst>
            <pc:docMk/>
            <pc:sldMk cId="2119549887" sldId="1807"/>
            <ac:picMk id="2" creationId="{65890F34-BF63-0DD1-280C-D4B730033AF8}"/>
          </ac:picMkLst>
        </pc:picChg>
      </pc:sldChg>
      <pc:sldChg chg="new">
        <pc:chgData name="ジョーンズ 志津子" userId="S::s-mori@rozetta.jp::c82384ce-66b2-4a27-afca-ae8972876701" providerId="AD" clId="Web-{09967142-D2FF-431C-B775-E0D292EAF4E0}" dt="2023-04-06T04:01:34.712" v="0"/>
        <pc:sldMkLst>
          <pc:docMk/>
          <pc:sldMk cId="255022472" sldId="1822"/>
        </pc:sldMkLst>
      </pc:sldChg>
    </pc:docChg>
  </pc:docChgLst>
  <pc:docChgLst>
    <pc:chgData name="ジョーンズ 志津子" userId="S::s-mori@rozetta.jp::c82384ce-66b2-4a27-afca-ae8972876701" providerId="AD" clId="Web-{7EA6B956-264A-4247-AD13-56A4577D5407}"/>
    <pc:docChg chg="modSld">
      <pc:chgData name="ジョーンズ 志津子" userId="S::s-mori@rozetta.jp::c82384ce-66b2-4a27-afca-ae8972876701" providerId="AD" clId="Web-{7EA6B956-264A-4247-AD13-56A4577D5407}" dt="2023-04-13T01:41:42.764" v="183" actId="1076"/>
      <pc:docMkLst>
        <pc:docMk/>
      </pc:docMkLst>
      <pc:sldChg chg="modSp">
        <pc:chgData name="ジョーンズ 志津子" userId="S::s-mori@rozetta.jp::c82384ce-66b2-4a27-afca-ae8972876701" providerId="AD" clId="Web-{7EA6B956-264A-4247-AD13-56A4577D5407}" dt="2023-04-13T01:35:02.973" v="150" actId="1076"/>
        <pc:sldMkLst>
          <pc:docMk/>
          <pc:sldMk cId="931834835" sldId="1793"/>
        </pc:sldMkLst>
        <pc:spChg chg="mod">
          <ac:chgData name="ジョーンズ 志津子" userId="S::s-mori@rozetta.jp::c82384ce-66b2-4a27-afca-ae8972876701" providerId="AD" clId="Web-{7EA6B956-264A-4247-AD13-56A4577D5407}" dt="2023-04-13T01:34:47.504" v="148" actId="14100"/>
          <ac:spMkLst>
            <pc:docMk/>
            <pc:sldMk cId="931834835" sldId="1793"/>
            <ac:spMk id="14" creationId="{2C4017C9-AF94-9E21-5C4C-812A18297DE0}"/>
          </ac:spMkLst>
        </pc:spChg>
        <pc:spChg chg="mod">
          <ac:chgData name="ジョーンズ 志津子" userId="S::s-mori@rozetta.jp::c82384ce-66b2-4a27-afca-ae8972876701" providerId="AD" clId="Web-{7EA6B956-264A-4247-AD13-56A4577D5407}" dt="2023-04-13T01:34:56.676" v="149" actId="1076"/>
          <ac:spMkLst>
            <pc:docMk/>
            <pc:sldMk cId="931834835" sldId="1793"/>
            <ac:spMk id="35" creationId="{D88333C9-2325-D3D2-0DB0-39D0D40FCDF0}"/>
          </ac:spMkLst>
        </pc:spChg>
        <pc:spChg chg="mod">
          <ac:chgData name="ジョーンズ 志津子" userId="S::s-mori@rozetta.jp::c82384ce-66b2-4a27-afca-ae8972876701" providerId="AD" clId="Web-{7EA6B956-264A-4247-AD13-56A4577D5407}" dt="2023-04-13T01:35:02.973" v="150" actId="1076"/>
          <ac:spMkLst>
            <pc:docMk/>
            <pc:sldMk cId="931834835" sldId="1793"/>
            <ac:spMk id="36" creationId="{3E7A826F-4541-35D4-69B9-9FEB39882367}"/>
          </ac:spMkLst>
        </pc:spChg>
        <pc:picChg chg="mod">
          <ac:chgData name="ジョーンズ 志津子" userId="S::s-mori@rozetta.jp::c82384ce-66b2-4a27-afca-ae8972876701" providerId="AD" clId="Web-{7EA6B956-264A-4247-AD13-56A4577D5407}" dt="2023-04-13T01:34:30.442" v="145" actId="1076"/>
          <ac:picMkLst>
            <pc:docMk/>
            <pc:sldMk cId="931834835" sldId="1793"/>
            <ac:picMk id="40" creationId="{14A3F7B8-CEBC-3A0D-AC8F-F0F351B2C856}"/>
          </ac:picMkLst>
        </pc:picChg>
      </pc:sldChg>
      <pc:sldChg chg="addSp modSp">
        <pc:chgData name="ジョーンズ 志津子" userId="S::s-mori@rozetta.jp::c82384ce-66b2-4a27-afca-ae8972876701" providerId="AD" clId="Web-{7EA6B956-264A-4247-AD13-56A4577D5407}" dt="2023-04-13T01:41:42.764" v="183" actId="1076"/>
        <pc:sldMkLst>
          <pc:docMk/>
          <pc:sldMk cId="3953243827" sldId="1797"/>
        </pc:sldMkLst>
        <pc:spChg chg="mod">
          <ac:chgData name="ジョーンズ 志津子" userId="S::s-mori@rozetta.jp::c82384ce-66b2-4a27-afca-ae8972876701" providerId="AD" clId="Web-{7EA6B956-264A-4247-AD13-56A4577D5407}" dt="2023-04-13T01:39:09.792" v="165" actId="20577"/>
          <ac:spMkLst>
            <pc:docMk/>
            <pc:sldMk cId="3953243827" sldId="1797"/>
            <ac:spMk id="5" creationId="{758C1033-7B63-C509-82E0-C3F52F56D054}"/>
          </ac:spMkLst>
        </pc:spChg>
        <pc:spChg chg="mod">
          <ac:chgData name="ジョーンズ 志津子" userId="S::s-mori@rozetta.jp::c82384ce-66b2-4a27-afca-ae8972876701" providerId="AD" clId="Web-{7EA6B956-264A-4247-AD13-56A4577D5407}" dt="2023-04-13T01:38:24.103" v="160" actId="14100"/>
          <ac:spMkLst>
            <pc:docMk/>
            <pc:sldMk cId="3953243827" sldId="1797"/>
            <ac:spMk id="7" creationId="{6CE020B8-B165-9D34-7313-1A45CB4D8451}"/>
          </ac:spMkLst>
        </pc:spChg>
        <pc:spChg chg="mod">
          <ac:chgData name="ジョーンズ 志津子" userId="S::s-mori@rozetta.jp::c82384ce-66b2-4a27-afca-ae8972876701" providerId="AD" clId="Web-{7EA6B956-264A-4247-AD13-56A4577D5407}" dt="2023-04-13T01:38:26.165" v="161" actId="1076"/>
          <ac:spMkLst>
            <pc:docMk/>
            <pc:sldMk cId="3953243827" sldId="1797"/>
            <ac:spMk id="8" creationId="{BFB371DE-7757-0F91-2064-5B41A4145269}"/>
          </ac:spMkLst>
        </pc:spChg>
        <pc:spChg chg="mod">
          <ac:chgData name="ジョーンズ 志津子" userId="S::s-mori@rozetta.jp::c82384ce-66b2-4a27-afca-ae8972876701" providerId="AD" clId="Web-{7EA6B956-264A-4247-AD13-56A4577D5407}" dt="2023-04-13T01:39:41.667" v="167" actId="1076"/>
          <ac:spMkLst>
            <pc:docMk/>
            <pc:sldMk cId="3953243827" sldId="1797"/>
            <ac:spMk id="9" creationId="{C1D5372D-0724-1B4A-B177-077A0EB0E9D0}"/>
          </ac:spMkLst>
        </pc:spChg>
        <pc:spChg chg="mod">
          <ac:chgData name="ジョーンズ 志津子" userId="S::s-mori@rozetta.jp::c82384ce-66b2-4a27-afca-ae8972876701" providerId="AD" clId="Web-{7EA6B956-264A-4247-AD13-56A4577D5407}" dt="2023-04-13T01:41:42.764" v="183" actId="1076"/>
          <ac:spMkLst>
            <pc:docMk/>
            <pc:sldMk cId="3953243827" sldId="1797"/>
            <ac:spMk id="10" creationId="{3AFB0691-1742-6953-024A-CC7425668795}"/>
          </ac:spMkLst>
        </pc:spChg>
        <pc:spChg chg="mod">
          <ac:chgData name="ジョーンズ 志津子" userId="S::s-mori@rozetta.jp::c82384ce-66b2-4a27-afca-ae8972876701" providerId="AD" clId="Web-{7EA6B956-264A-4247-AD13-56A4577D5407}" dt="2023-04-13T01:39:26.120" v="166" actId="20577"/>
          <ac:spMkLst>
            <pc:docMk/>
            <pc:sldMk cId="3953243827" sldId="1797"/>
            <ac:spMk id="15" creationId="{838345D3-908A-40C1-BF7C-F1A4E04B75A7}"/>
          </ac:spMkLst>
        </pc:spChg>
        <pc:spChg chg="mod">
          <ac:chgData name="ジョーンズ 志津子" userId="S::s-mori@rozetta.jp::c82384ce-66b2-4a27-afca-ae8972876701" providerId="AD" clId="Web-{7EA6B956-264A-4247-AD13-56A4577D5407}" dt="2023-04-13T01:40:42.262" v="171" actId="1076"/>
          <ac:spMkLst>
            <pc:docMk/>
            <pc:sldMk cId="3953243827" sldId="1797"/>
            <ac:spMk id="16" creationId="{AF092362-F3C7-AC23-C0AA-13C61FD5E300}"/>
          </ac:spMkLst>
        </pc:spChg>
        <pc:spChg chg="mod">
          <ac:chgData name="ジョーンズ 志津子" userId="S::s-mori@rozetta.jp::c82384ce-66b2-4a27-afca-ae8972876701" providerId="AD" clId="Web-{7EA6B956-264A-4247-AD13-56A4577D5407}" dt="2023-04-13T01:40:42.294" v="172" actId="1076"/>
          <ac:spMkLst>
            <pc:docMk/>
            <pc:sldMk cId="3953243827" sldId="1797"/>
            <ac:spMk id="17" creationId="{F6C3CBD4-AF3C-6EE8-9A33-484723355570}"/>
          </ac:spMkLst>
        </pc:spChg>
        <pc:spChg chg="mod">
          <ac:chgData name="ジョーンズ 志津子" userId="S::s-mori@rozetta.jp::c82384ce-66b2-4a27-afca-ae8972876701" providerId="AD" clId="Web-{7EA6B956-264A-4247-AD13-56A4577D5407}" dt="2023-04-13T01:40:42.231" v="170" actId="1076"/>
          <ac:spMkLst>
            <pc:docMk/>
            <pc:sldMk cId="3953243827" sldId="1797"/>
            <ac:spMk id="19" creationId="{C3B95569-E274-3579-890F-AE80F69B9A40}"/>
          </ac:spMkLst>
        </pc:spChg>
        <pc:spChg chg="mod">
          <ac:chgData name="ジョーンズ 志津子" userId="S::s-mori@rozetta.jp::c82384ce-66b2-4a27-afca-ae8972876701" providerId="AD" clId="Web-{7EA6B956-264A-4247-AD13-56A4577D5407}" dt="2023-04-13T01:40:42.216" v="169" actId="1076"/>
          <ac:spMkLst>
            <pc:docMk/>
            <pc:sldMk cId="3953243827" sldId="1797"/>
            <ac:spMk id="20" creationId="{6E0E4C72-6192-793C-3FE3-B593C9DA7727}"/>
          </ac:spMkLst>
        </pc:spChg>
        <pc:spChg chg="mod">
          <ac:chgData name="ジョーンズ 志津子" userId="S::s-mori@rozetta.jp::c82384ce-66b2-4a27-afca-ae8972876701" providerId="AD" clId="Web-{7EA6B956-264A-4247-AD13-56A4577D5407}" dt="2023-04-13T01:40:55.763" v="176" actId="1076"/>
          <ac:spMkLst>
            <pc:docMk/>
            <pc:sldMk cId="3953243827" sldId="1797"/>
            <ac:spMk id="21" creationId="{BEF14033-B688-BF10-1B07-4BB0E8726D13}"/>
          </ac:spMkLst>
        </pc:spChg>
        <pc:spChg chg="mod">
          <ac:chgData name="ジョーンズ 志津子" userId="S::s-mori@rozetta.jp::c82384ce-66b2-4a27-afca-ae8972876701" providerId="AD" clId="Web-{7EA6B956-264A-4247-AD13-56A4577D5407}" dt="2023-04-13T01:41:20.108" v="182" actId="1076"/>
          <ac:spMkLst>
            <pc:docMk/>
            <pc:sldMk cId="3953243827" sldId="1797"/>
            <ac:spMk id="22" creationId="{47B6B531-3032-CF5F-0CD5-8F5926EDA15F}"/>
          </ac:spMkLst>
        </pc:spChg>
        <pc:grpChg chg="add mod">
          <ac:chgData name="ジョーンズ 志津子" userId="S::s-mori@rozetta.jp::c82384ce-66b2-4a27-afca-ae8972876701" providerId="AD" clId="Web-{7EA6B956-264A-4247-AD13-56A4577D5407}" dt="2023-04-13T01:41:16.373" v="181" actId="1076"/>
          <ac:grpSpMkLst>
            <pc:docMk/>
            <pc:sldMk cId="3953243827" sldId="1797"/>
            <ac:grpSpMk id="4" creationId="{31D21531-D32D-F1B8-84ED-F031F6426C39}"/>
          </ac:grpSpMkLst>
        </pc:grpChg>
        <pc:picChg chg="mod">
          <ac:chgData name="ジョーンズ 志津子" userId="S::s-mori@rozetta.jp::c82384ce-66b2-4a27-afca-ae8972876701" providerId="AD" clId="Web-{7EA6B956-264A-4247-AD13-56A4577D5407}" dt="2023-04-13T01:38:33.306" v="163" actId="1076"/>
          <ac:picMkLst>
            <pc:docMk/>
            <pc:sldMk cId="3953243827" sldId="1797"/>
            <ac:picMk id="6" creationId="{90812B0F-A6AE-004E-D3F3-F0A83946A306}"/>
          </ac:picMkLst>
        </pc:picChg>
        <pc:picChg chg="mod">
          <ac:chgData name="ジョーンズ 志津子" userId="S::s-mori@rozetta.jp::c82384ce-66b2-4a27-afca-ae8972876701" providerId="AD" clId="Web-{7EA6B956-264A-4247-AD13-56A4577D5407}" dt="2023-04-13T01:41:07.841" v="179" actId="1076"/>
          <ac:picMkLst>
            <pc:docMk/>
            <pc:sldMk cId="3953243827" sldId="1797"/>
            <ac:picMk id="11" creationId="{93A2D00A-F494-ABBC-492E-4BCD21BBC81B}"/>
          </ac:picMkLst>
        </pc:picChg>
      </pc:sldChg>
      <pc:sldChg chg="modSp">
        <pc:chgData name="ジョーンズ 志津子" userId="S::s-mori@rozetta.jp::c82384ce-66b2-4a27-afca-ae8972876701" providerId="AD" clId="Web-{7EA6B956-264A-4247-AD13-56A4577D5407}" dt="2023-04-13T01:32:17.688" v="141" actId="14100"/>
        <pc:sldMkLst>
          <pc:docMk/>
          <pc:sldMk cId="589634661" sldId="1819"/>
        </pc:sldMkLst>
        <pc:spChg chg="mod">
          <ac:chgData name="ジョーンズ 志津子" userId="S::s-mori@rozetta.jp::c82384ce-66b2-4a27-afca-ae8972876701" providerId="AD" clId="Web-{7EA6B956-264A-4247-AD13-56A4577D5407}" dt="2023-04-13T01:32:17.688" v="141" actId="14100"/>
          <ac:spMkLst>
            <pc:docMk/>
            <pc:sldMk cId="589634661" sldId="1819"/>
            <ac:spMk id="8" creationId="{1A13E301-0039-42EF-A761-0D19309C1BEE}"/>
          </ac:spMkLst>
        </pc:spChg>
      </pc:sldChg>
      <pc:sldChg chg="modSp">
        <pc:chgData name="ジョーンズ 志津子" userId="S::s-mori@rozetta.jp::c82384ce-66b2-4a27-afca-ae8972876701" providerId="AD" clId="Web-{7EA6B956-264A-4247-AD13-56A4577D5407}" dt="2023-04-13T01:36:00.818" v="152" actId="1076"/>
        <pc:sldMkLst>
          <pc:docMk/>
          <pc:sldMk cId="2509267541" sldId="1822"/>
        </pc:sldMkLst>
        <pc:spChg chg="mod">
          <ac:chgData name="ジョーンズ 志津子" userId="S::s-mori@rozetta.jp::c82384ce-66b2-4a27-afca-ae8972876701" providerId="AD" clId="Web-{7EA6B956-264A-4247-AD13-56A4577D5407}" dt="2023-04-13T00:54:58.181" v="33" actId="14100"/>
          <ac:spMkLst>
            <pc:docMk/>
            <pc:sldMk cId="2509267541" sldId="1822"/>
            <ac:spMk id="10" creationId="{29DB7C50-D47C-D467-AA17-DB4363535847}"/>
          </ac:spMkLst>
        </pc:spChg>
        <pc:spChg chg="mod">
          <ac:chgData name="ジョーンズ 志津子" userId="S::s-mori@rozetta.jp::c82384ce-66b2-4a27-afca-ae8972876701" providerId="AD" clId="Web-{7EA6B956-264A-4247-AD13-56A4577D5407}" dt="2023-04-13T01:36:00.818" v="152" actId="1076"/>
          <ac:spMkLst>
            <pc:docMk/>
            <pc:sldMk cId="2509267541" sldId="1822"/>
            <ac:spMk id="12" creationId="{381E552B-20A9-05F1-CFE8-7D074A9F0572}"/>
          </ac:spMkLst>
        </pc:spChg>
        <pc:spChg chg="mod">
          <ac:chgData name="ジョーンズ 志津子" userId="S::s-mori@rozetta.jp::c82384ce-66b2-4a27-afca-ae8972876701" providerId="AD" clId="Web-{7EA6B956-264A-4247-AD13-56A4577D5407}" dt="2023-04-13T00:55:40.713" v="39" actId="14100"/>
          <ac:spMkLst>
            <pc:docMk/>
            <pc:sldMk cId="2509267541" sldId="1822"/>
            <ac:spMk id="14" creationId="{998F260E-11A3-6689-027F-8380527DA4E4}"/>
          </ac:spMkLst>
        </pc:spChg>
        <pc:spChg chg="mod">
          <ac:chgData name="ジョーンズ 志津子" userId="S::s-mori@rozetta.jp::c82384ce-66b2-4a27-afca-ae8972876701" providerId="AD" clId="Web-{7EA6B956-264A-4247-AD13-56A4577D5407}" dt="2023-04-13T00:55:30.010" v="38" actId="14100"/>
          <ac:spMkLst>
            <pc:docMk/>
            <pc:sldMk cId="2509267541" sldId="1822"/>
            <ac:spMk id="15" creationId="{2DAE7CA4-A967-8784-C51A-C7F934CF1998}"/>
          </ac:spMkLst>
        </pc:spChg>
        <pc:picChg chg="mod">
          <ac:chgData name="ジョーンズ 志津子" userId="S::s-mori@rozetta.jp::c82384ce-66b2-4a27-afca-ae8972876701" providerId="AD" clId="Web-{7EA6B956-264A-4247-AD13-56A4577D5407}" dt="2023-04-13T01:10:41.641" v="40" actId="1076"/>
          <ac:picMkLst>
            <pc:docMk/>
            <pc:sldMk cId="2509267541" sldId="1822"/>
            <ac:picMk id="3" creationId="{B29EAD44-276F-173C-F09E-EF41568AA418}"/>
          </ac:picMkLst>
        </pc:picChg>
        <pc:picChg chg="mod">
          <ac:chgData name="ジョーンズ 志津子" userId="S::s-mori@rozetta.jp::c82384ce-66b2-4a27-afca-ae8972876701" providerId="AD" clId="Web-{7EA6B956-264A-4247-AD13-56A4577D5407}" dt="2023-04-13T01:10:43.844" v="41" actId="1076"/>
          <ac:picMkLst>
            <pc:docMk/>
            <pc:sldMk cId="2509267541" sldId="1822"/>
            <ac:picMk id="4" creationId="{204E5D11-8969-A469-EC28-91592C9F3316}"/>
          </ac:picMkLst>
        </pc:picChg>
      </pc:sldChg>
      <pc:sldChg chg="addSp modSp">
        <pc:chgData name="ジョーンズ 志津子" userId="S::s-mori@rozetta.jp::c82384ce-66b2-4a27-afca-ae8972876701" providerId="AD" clId="Web-{7EA6B956-264A-4247-AD13-56A4577D5407}" dt="2023-04-13T01:36:51.022" v="156" actId="1076"/>
        <pc:sldMkLst>
          <pc:docMk/>
          <pc:sldMk cId="2111774026" sldId="1824"/>
        </pc:sldMkLst>
        <pc:spChg chg="mod">
          <ac:chgData name="ジョーンズ 志津子" userId="S::s-mori@rozetta.jp::c82384ce-66b2-4a27-afca-ae8972876701" providerId="AD" clId="Web-{7EA6B956-264A-4247-AD13-56A4577D5407}" dt="2023-04-13T01:36:46.522" v="155" actId="1076"/>
          <ac:spMkLst>
            <pc:docMk/>
            <pc:sldMk cId="2111774026" sldId="1824"/>
            <ac:spMk id="4" creationId="{C6D3E04F-9A28-7E0F-0BEC-CC93630DC8ED}"/>
          </ac:spMkLst>
        </pc:spChg>
        <pc:spChg chg="mod">
          <ac:chgData name="ジョーンズ 志津子" userId="S::s-mori@rozetta.jp::c82384ce-66b2-4a27-afca-ae8972876701" providerId="AD" clId="Web-{7EA6B956-264A-4247-AD13-56A4577D5407}" dt="2023-04-13T01:19:20.591" v="66" actId="1076"/>
          <ac:spMkLst>
            <pc:docMk/>
            <pc:sldMk cId="2111774026" sldId="1824"/>
            <ac:spMk id="8" creationId="{4E9F30D1-898F-4FFC-9696-561A39467C78}"/>
          </ac:spMkLst>
        </pc:spChg>
        <pc:spChg chg="mod">
          <ac:chgData name="ジョーンズ 志津子" userId="S::s-mori@rozetta.jp::c82384ce-66b2-4a27-afca-ae8972876701" providerId="AD" clId="Web-{7EA6B956-264A-4247-AD13-56A4577D5407}" dt="2023-04-13T01:26:19.304" v="125" actId="14100"/>
          <ac:spMkLst>
            <pc:docMk/>
            <pc:sldMk cId="2111774026" sldId="1824"/>
            <ac:spMk id="10" creationId="{85DF4CE8-307C-E072-1CBD-AC219DD93F1F}"/>
          </ac:spMkLst>
        </pc:spChg>
        <pc:spChg chg="mod">
          <ac:chgData name="ジョーンズ 志津子" userId="S::s-mori@rozetta.jp::c82384ce-66b2-4a27-afca-ae8972876701" providerId="AD" clId="Web-{7EA6B956-264A-4247-AD13-56A4577D5407}" dt="2023-04-13T01:33:27.502" v="142" actId="20577"/>
          <ac:spMkLst>
            <pc:docMk/>
            <pc:sldMk cId="2111774026" sldId="1824"/>
            <ac:spMk id="12" creationId="{65CA9D48-1A1F-A34E-46BE-934296F8A26C}"/>
          </ac:spMkLst>
        </pc:spChg>
        <pc:spChg chg="mod">
          <ac:chgData name="ジョーンズ 志津子" userId="S::s-mori@rozetta.jp::c82384ce-66b2-4a27-afca-ae8972876701" providerId="AD" clId="Web-{7EA6B956-264A-4247-AD13-56A4577D5407}" dt="2023-04-13T01:36:28.116" v="153" actId="1076"/>
          <ac:spMkLst>
            <pc:docMk/>
            <pc:sldMk cId="2111774026" sldId="1824"/>
            <ac:spMk id="14" creationId="{EAA900F1-F149-1749-7241-F3E2D3B7E36D}"/>
          </ac:spMkLst>
        </pc:spChg>
        <pc:spChg chg="mod">
          <ac:chgData name="ジョーンズ 志津子" userId="S::s-mori@rozetta.jp::c82384ce-66b2-4a27-afca-ae8972876701" providerId="AD" clId="Web-{7EA6B956-264A-4247-AD13-56A4577D5407}" dt="2023-04-13T01:26:13.413" v="124" actId="14100"/>
          <ac:spMkLst>
            <pc:docMk/>
            <pc:sldMk cId="2111774026" sldId="1824"/>
            <ac:spMk id="16" creationId="{32849990-F649-3E6A-7B3A-0AF108D914C6}"/>
          </ac:spMkLst>
        </pc:spChg>
        <pc:spChg chg="mod">
          <ac:chgData name="ジョーンズ 志津子" userId="S::s-mori@rozetta.jp::c82384ce-66b2-4a27-afca-ae8972876701" providerId="AD" clId="Web-{7EA6B956-264A-4247-AD13-56A4577D5407}" dt="2023-04-13T01:23:03.174" v="104" actId="1076"/>
          <ac:spMkLst>
            <pc:docMk/>
            <pc:sldMk cId="2111774026" sldId="1824"/>
            <ac:spMk id="18" creationId="{881C169D-D694-A007-7942-273B85C8E5A3}"/>
          </ac:spMkLst>
        </pc:spChg>
        <pc:spChg chg="mod">
          <ac:chgData name="ジョーンズ 志津子" userId="S::s-mori@rozetta.jp::c82384ce-66b2-4a27-afca-ae8972876701" providerId="AD" clId="Web-{7EA6B956-264A-4247-AD13-56A4577D5407}" dt="2023-04-13T01:36:39.116" v="154" actId="1076"/>
          <ac:spMkLst>
            <pc:docMk/>
            <pc:sldMk cId="2111774026" sldId="1824"/>
            <ac:spMk id="20" creationId="{68B37229-6D3C-6912-E3CC-2476F9C80E73}"/>
          </ac:spMkLst>
        </pc:spChg>
        <pc:spChg chg="mod">
          <ac:chgData name="ジョーンズ 志津子" userId="S::s-mori@rozetta.jp::c82384ce-66b2-4a27-afca-ae8972876701" providerId="AD" clId="Web-{7EA6B956-264A-4247-AD13-56A4577D5407}" dt="2023-04-13T01:22:59.018" v="103" actId="14100"/>
          <ac:spMkLst>
            <pc:docMk/>
            <pc:sldMk cId="2111774026" sldId="1824"/>
            <ac:spMk id="22" creationId="{C34EE4DB-6D00-7A8D-EA5F-A8EECCFFDC1A}"/>
          </ac:spMkLst>
        </pc:spChg>
        <pc:spChg chg="mod">
          <ac:chgData name="ジョーンズ 志津子" userId="S::s-mori@rozetta.jp::c82384ce-66b2-4a27-afca-ae8972876701" providerId="AD" clId="Web-{7EA6B956-264A-4247-AD13-56A4577D5407}" dt="2023-04-13T01:33:28.393" v="143" actId="20577"/>
          <ac:spMkLst>
            <pc:docMk/>
            <pc:sldMk cId="2111774026" sldId="1824"/>
            <ac:spMk id="24" creationId="{5D6A146E-28A8-2AD6-1715-9E8CA2655C33}"/>
          </ac:spMkLst>
        </pc:spChg>
        <pc:picChg chg="add mod ord">
          <ac:chgData name="ジョーンズ 志津子" userId="S::s-mori@rozetta.jp::c82384ce-66b2-4a27-afca-ae8972876701" providerId="AD" clId="Web-{7EA6B956-264A-4247-AD13-56A4577D5407}" dt="2023-04-13T01:25:34.194" v="123" actId="1076"/>
          <ac:picMkLst>
            <pc:docMk/>
            <pc:sldMk cId="2111774026" sldId="1824"/>
            <ac:picMk id="3" creationId="{994B739E-F31B-863F-5613-9273520431B6}"/>
          </ac:picMkLst>
        </pc:picChg>
        <pc:picChg chg="add mod">
          <ac:chgData name="ジョーンズ 志津子" userId="S::s-mori@rozetta.jp::c82384ce-66b2-4a27-afca-ae8972876701" providerId="AD" clId="Web-{7EA6B956-264A-4247-AD13-56A4577D5407}" dt="2023-04-13T01:23:22.706" v="108" actId="1076"/>
          <ac:picMkLst>
            <pc:docMk/>
            <pc:sldMk cId="2111774026" sldId="1824"/>
            <ac:picMk id="5" creationId="{50E4D6FC-8DBF-72EE-8FA2-3152D255ACB6}"/>
          </ac:picMkLst>
        </pc:picChg>
        <pc:picChg chg="add mod">
          <ac:chgData name="ジョーンズ 志津子" userId="S::s-mori@rozetta.jp::c82384ce-66b2-4a27-afca-ae8972876701" providerId="AD" clId="Web-{7EA6B956-264A-4247-AD13-56A4577D5407}" dt="2023-04-13T01:36:51.022" v="156" actId="1076"/>
          <ac:picMkLst>
            <pc:docMk/>
            <pc:sldMk cId="2111774026" sldId="1824"/>
            <ac:picMk id="11" creationId="{165733F9-EFE5-0170-8E20-C0B2D8AC1A59}"/>
          </ac:picMkLst>
        </pc:picChg>
      </pc:sldChg>
      <pc:sldChg chg="modSp">
        <pc:chgData name="ジョーンズ 志津子" userId="S::s-mori@rozetta.jp::c82384ce-66b2-4a27-afca-ae8972876701" providerId="AD" clId="Web-{7EA6B956-264A-4247-AD13-56A4577D5407}" dt="2023-04-13T01:29:07.777" v="137" actId="1076"/>
        <pc:sldMkLst>
          <pc:docMk/>
          <pc:sldMk cId="1769163070" sldId="1837"/>
        </pc:sldMkLst>
        <pc:spChg chg="mod">
          <ac:chgData name="ジョーンズ 志津子" userId="S::s-mori@rozetta.jp::c82384ce-66b2-4a27-afca-ae8972876701" providerId="AD" clId="Web-{7EA6B956-264A-4247-AD13-56A4577D5407}" dt="2023-04-13T01:29:05.058" v="136" actId="1076"/>
          <ac:spMkLst>
            <pc:docMk/>
            <pc:sldMk cId="1769163070" sldId="1837"/>
            <ac:spMk id="11" creationId="{06184CEE-9EEF-4929-A1C5-F65F28F235C3}"/>
          </ac:spMkLst>
        </pc:spChg>
        <pc:spChg chg="mod">
          <ac:chgData name="ジョーンズ 志津子" userId="S::s-mori@rozetta.jp::c82384ce-66b2-4a27-afca-ae8972876701" providerId="AD" clId="Web-{7EA6B956-264A-4247-AD13-56A4577D5407}" dt="2023-04-13T01:29:07.777" v="137" actId="1076"/>
          <ac:spMkLst>
            <pc:docMk/>
            <pc:sldMk cId="1769163070" sldId="1837"/>
            <ac:spMk id="19" creationId="{FFB9FFE5-56D3-E4E2-F177-D288E8EF81F2}"/>
          </ac:spMkLst>
        </pc:spChg>
      </pc:sldChg>
      <pc:sldChg chg="addSp delSp modSp">
        <pc:chgData name="ジョーンズ 志津子" userId="S::s-mori@rozetta.jp::c82384ce-66b2-4a27-afca-ae8972876701" providerId="AD" clId="Web-{7EA6B956-264A-4247-AD13-56A4577D5407}" dt="2023-04-13T01:27:49.572" v="132" actId="1076"/>
        <pc:sldMkLst>
          <pc:docMk/>
          <pc:sldMk cId="2194829917" sldId="1840"/>
        </pc:sldMkLst>
        <pc:spChg chg="mod">
          <ac:chgData name="ジョーンズ 志津子" userId="S::s-mori@rozetta.jp::c82384ce-66b2-4a27-afca-ae8972876701" providerId="AD" clId="Web-{7EA6B956-264A-4247-AD13-56A4577D5407}" dt="2023-04-13T00:52:34.787" v="0" actId="20577"/>
          <ac:spMkLst>
            <pc:docMk/>
            <pc:sldMk cId="2194829917" sldId="1840"/>
            <ac:spMk id="50" creationId="{7452C36F-4A8A-AF8C-E46E-6FADB3FF55B3}"/>
          </ac:spMkLst>
        </pc:spChg>
        <pc:cxnChg chg="add del mod">
          <ac:chgData name="ジョーンズ 志津子" userId="S::s-mori@rozetta.jp::c82384ce-66b2-4a27-afca-ae8972876701" providerId="AD" clId="Web-{7EA6B956-264A-4247-AD13-56A4577D5407}" dt="2023-04-13T01:27:49.572" v="132" actId="1076"/>
          <ac:cxnSpMkLst>
            <pc:docMk/>
            <pc:sldMk cId="2194829917" sldId="1840"/>
            <ac:cxnSpMk id="53" creationId="{9A17301B-A441-7A1F-8D42-43DC74CBE3E3}"/>
          </ac:cxnSpMkLst>
        </pc:cxnChg>
      </pc:sldChg>
      <pc:sldChg chg="modSp">
        <pc:chgData name="ジョーンズ 志津子" userId="S::s-mori@rozetta.jp::c82384ce-66b2-4a27-afca-ae8972876701" providerId="AD" clId="Web-{7EA6B956-264A-4247-AD13-56A4577D5407}" dt="2023-04-13T01:28:25.541" v="134" actId="1076"/>
        <pc:sldMkLst>
          <pc:docMk/>
          <pc:sldMk cId="2358113298" sldId="1842"/>
        </pc:sldMkLst>
        <pc:spChg chg="mod">
          <ac:chgData name="ジョーンズ 志津子" userId="S::s-mori@rozetta.jp::c82384ce-66b2-4a27-afca-ae8972876701" providerId="AD" clId="Web-{7EA6B956-264A-4247-AD13-56A4577D5407}" dt="2023-04-13T01:28:25.541" v="134" actId="1076"/>
          <ac:spMkLst>
            <pc:docMk/>
            <pc:sldMk cId="2358113298" sldId="1842"/>
            <ac:spMk id="6" creationId="{B8E90A9B-8F6A-98CD-159B-7B3A5FE984E9}"/>
          </ac:spMkLst>
        </pc:spChg>
        <pc:spChg chg="mod">
          <ac:chgData name="ジョーンズ 志津子" userId="S::s-mori@rozetta.jp::c82384ce-66b2-4a27-afca-ae8972876701" providerId="AD" clId="Web-{7EA6B956-264A-4247-AD13-56A4577D5407}" dt="2023-04-13T01:28:25.479" v="133" actId="1076"/>
          <ac:spMkLst>
            <pc:docMk/>
            <pc:sldMk cId="2358113298" sldId="1842"/>
            <ac:spMk id="29" creationId="{4CE70A6E-5317-4378-8695-4CB3B748C8F5}"/>
          </ac:spMkLst>
        </pc:spChg>
      </pc:sldChg>
    </pc:docChg>
  </pc:docChgLst>
  <pc:docChgLst>
    <pc:chgData name="荒川　健人" userId="d7107982-879f-4e01-a025-2a3478bbb55c" providerId="ADAL" clId="{B714F260-F61E-45DE-9A16-21EEA4D7482A}"/>
    <pc:docChg chg="undo custSel modSld">
      <pc:chgData name="荒川　健人" userId="d7107982-879f-4e01-a025-2a3478bbb55c" providerId="ADAL" clId="{B714F260-F61E-45DE-9A16-21EEA4D7482A}" dt="2023-04-14T02:40:59.586" v="1032" actId="1076"/>
      <pc:docMkLst>
        <pc:docMk/>
      </pc:docMkLst>
      <pc:sldChg chg="modSp mod">
        <pc:chgData name="荒川　健人" userId="d7107982-879f-4e01-a025-2a3478bbb55c" providerId="ADAL" clId="{B714F260-F61E-45DE-9A16-21EEA4D7482A}" dt="2023-04-12T14:10:52.461" v="1030"/>
        <pc:sldMkLst>
          <pc:docMk/>
          <pc:sldMk cId="3418309932" sldId="489"/>
        </pc:sldMkLst>
        <pc:spChg chg="mod">
          <ac:chgData name="荒川　健人" userId="d7107982-879f-4e01-a025-2a3478bbb55c" providerId="ADAL" clId="{B714F260-F61E-45DE-9A16-21EEA4D7482A}" dt="2023-04-12T14:10:52.461" v="1030"/>
          <ac:spMkLst>
            <pc:docMk/>
            <pc:sldMk cId="3418309932" sldId="489"/>
            <ac:spMk id="2" creationId="{00000000-0000-0000-0000-000000000000}"/>
          </ac:spMkLst>
        </pc:spChg>
      </pc:sldChg>
      <pc:sldChg chg="modSp mod">
        <pc:chgData name="荒川　健人" userId="d7107982-879f-4e01-a025-2a3478bbb55c" providerId="ADAL" clId="{B714F260-F61E-45DE-9A16-21EEA4D7482A}" dt="2023-04-12T14:10:42.121" v="1020"/>
        <pc:sldMkLst>
          <pc:docMk/>
          <pc:sldMk cId="744252422" sldId="591"/>
        </pc:sldMkLst>
        <pc:spChg chg="mod">
          <ac:chgData name="荒川　健人" userId="d7107982-879f-4e01-a025-2a3478bbb55c" providerId="ADAL" clId="{B714F260-F61E-45DE-9A16-21EEA4D7482A}" dt="2023-04-12T14:10:42.121" v="1020"/>
          <ac:spMkLst>
            <pc:docMk/>
            <pc:sldMk cId="744252422" sldId="591"/>
            <ac:spMk id="4" creationId="{00000000-0000-0000-0000-000000000000}"/>
          </ac:spMkLst>
        </pc:spChg>
      </pc:sldChg>
      <pc:sldChg chg="modSp mod">
        <pc:chgData name="荒川　健人" userId="d7107982-879f-4e01-a025-2a3478bbb55c" providerId="ADAL" clId="{B714F260-F61E-45DE-9A16-21EEA4D7482A}" dt="2023-04-14T02:40:59.586" v="1032" actId="1076"/>
        <pc:sldMkLst>
          <pc:docMk/>
          <pc:sldMk cId="1214322929" sldId="1773"/>
        </pc:sldMkLst>
        <pc:picChg chg="mod">
          <ac:chgData name="荒川　健人" userId="d7107982-879f-4e01-a025-2a3478bbb55c" providerId="ADAL" clId="{B714F260-F61E-45DE-9A16-21EEA4D7482A}" dt="2023-04-14T02:40:59.586" v="1032" actId="1076"/>
          <ac:picMkLst>
            <pc:docMk/>
            <pc:sldMk cId="1214322929" sldId="1773"/>
            <ac:picMk id="5" creationId="{DB7D476F-8BF9-8331-DC3D-B64BE36070FA}"/>
          </ac:picMkLst>
        </pc:picChg>
      </pc:sldChg>
      <pc:sldChg chg="addSp modSp mod">
        <pc:chgData name="荒川　健人" userId="d7107982-879f-4e01-a025-2a3478bbb55c" providerId="ADAL" clId="{B714F260-F61E-45DE-9A16-21EEA4D7482A}" dt="2023-04-12T07:21:19.654" v="1015"/>
        <pc:sldMkLst>
          <pc:docMk/>
          <pc:sldMk cId="2405359971" sldId="1829"/>
        </pc:sldMkLst>
        <pc:spChg chg="add mod">
          <ac:chgData name="荒川　健人" userId="d7107982-879f-4e01-a025-2a3478bbb55c" providerId="ADAL" clId="{B714F260-F61E-45DE-9A16-21EEA4D7482A}" dt="2023-04-12T07:21:19.654" v="1015"/>
          <ac:spMkLst>
            <pc:docMk/>
            <pc:sldMk cId="2405359971" sldId="1829"/>
            <ac:spMk id="8" creationId="{06449FD2-DA41-4610-B1E4-0517CB83FAF5}"/>
          </ac:spMkLst>
        </pc:spChg>
        <pc:spChg chg="mod">
          <ac:chgData name="荒川　健人" userId="d7107982-879f-4e01-a025-2a3478bbb55c" providerId="ADAL" clId="{B714F260-F61E-45DE-9A16-21EEA4D7482A}" dt="2023-04-12T07:12:56.605" v="415" actId="1038"/>
          <ac:spMkLst>
            <pc:docMk/>
            <pc:sldMk cId="2405359971" sldId="1829"/>
            <ac:spMk id="10" creationId="{00000000-0000-0000-0000-000000000000}"/>
          </ac:spMkLst>
        </pc:spChg>
        <pc:graphicFrameChg chg="mod modGraphic">
          <ac:chgData name="荒川　健人" userId="d7107982-879f-4e01-a025-2a3478bbb55c" providerId="ADAL" clId="{B714F260-F61E-45DE-9A16-21EEA4D7482A}" dt="2023-04-12T07:12:39.480" v="398" actId="1037"/>
          <ac:graphicFrameMkLst>
            <pc:docMk/>
            <pc:sldMk cId="2405359971" sldId="1829"/>
            <ac:graphicFrameMk id="3" creationId="{00000000-0000-0000-0000-000000000000}"/>
          </ac:graphicFrameMkLst>
        </pc:graphicFrameChg>
      </pc:sldChg>
    </pc:docChg>
  </pc:docChgLst>
  <pc:docChgLst>
    <pc:chgData name="米倉　豪志" userId="S::g-yonekura@rozetta.jp::22773e77-90b6-42ce-9216-11f31f621564" providerId="AD" clId="Web-{16B5872C-58CF-4BB0-A9DB-F6DBB199664E}"/>
    <pc:docChg chg="modSld">
      <pc:chgData name="米倉　豪志" userId="S::g-yonekura@rozetta.jp::22773e77-90b6-42ce-9216-11f31f621564" providerId="AD" clId="Web-{16B5872C-58CF-4BB0-A9DB-F6DBB199664E}" dt="2023-04-06T17:38:04.284" v="36"/>
      <pc:docMkLst>
        <pc:docMk/>
      </pc:docMkLst>
      <pc:sldChg chg="addSp delSp modSp">
        <pc:chgData name="米倉　豪志" userId="S::g-yonekura@rozetta.jp::22773e77-90b6-42ce-9216-11f31f621564" providerId="AD" clId="Web-{16B5872C-58CF-4BB0-A9DB-F6DBB199664E}" dt="2023-04-06T17:38:04.284" v="36"/>
        <pc:sldMkLst>
          <pc:docMk/>
          <pc:sldMk cId="458785749" sldId="1821"/>
        </pc:sldMkLst>
        <pc:spChg chg="del">
          <ac:chgData name="米倉　豪志" userId="S::g-yonekura@rozetta.jp::22773e77-90b6-42ce-9216-11f31f621564" providerId="AD" clId="Web-{16B5872C-58CF-4BB0-A9DB-F6DBB199664E}" dt="2023-04-06T17:31:37.260" v="5"/>
          <ac:spMkLst>
            <pc:docMk/>
            <pc:sldMk cId="458785749" sldId="1821"/>
            <ac:spMk id="4" creationId="{DC9BF50C-364A-47CA-965A-9A3E9929596E}"/>
          </ac:spMkLst>
        </pc:spChg>
        <pc:spChg chg="del">
          <ac:chgData name="米倉　豪志" userId="S::g-yonekura@rozetta.jp::22773e77-90b6-42ce-9216-11f31f621564" providerId="AD" clId="Web-{16B5872C-58CF-4BB0-A9DB-F6DBB199664E}" dt="2023-04-06T17:31:30.041" v="0"/>
          <ac:spMkLst>
            <pc:docMk/>
            <pc:sldMk cId="458785749" sldId="1821"/>
            <ac:spMk id="5" creationId="{92C063D9-FD19-43E2-93AD-7062816D48B1}"/>
          </ac:spMkLst>
        </pc:spChg>
        <pc:spChg chg="add mod">
          <ac:chgData name="米倉　豪志" userId="S::g-yonekura@rozetta.jp::22773e77-90b6-42ce-9216-11f31f621564" providerId="AD" clId="Web-{16B5872C-58CF-4BB0-A9DB-F6DBB199664E}" dt="2023-04-06T17:36:55.639" v="31" actId="14100"/>
          <ac:spMkLst>
            <pc:docMk/>
            <pc:sldMk cId="458785749" sldId="1821"/>
            <ac:spMk id="6" creationId="{F4DD7C5D-77D6-FAD5-417D-352E6EC0BB4C}"/>
          </ac:spMkLst>
        </pc:spChg>
        <pc:spChg chg="add mod">
          <ac:chgData name="米倉　豪志" userId="S::g-yonekura@rozetta.jp::22773e77-90b6-42ce-9216-11f31f621564" providerId="AD" clId="Web-{16B5872C-58CF-4BB0-A9DB-F6DBB199664E}" dt="2023-04-06T17:36:43.170" v="30" actId="14100"/>
          <ac:spMkLst>
            <pc:docMk/>
            <pc:sldMk cId="458785749" sldId="1821"/>
            <ac:spMk id="8" creationId="{B0943ACB-6B6D-6EDF-91C4-75795F118795}"/>
          </ac:spMkLst>
        </pc:spChg>
        <pc:spChg chg="add del mod">
          <ac:chgData name="米倉　豪志" userId="S::g-yonekura@rozetta.jp::22773e77-90b6-42ce-9216-11f31f621564" providerId="AD" clId="Web-{16B5872C-58CF-4BB0-A9DB-F6DBB199664E}" dt="2023-04-06T17:38:04.284" v="36"/>
          <ac:spMkLst>
            <pc:docMk/>
            <pc:sldMk cId="458785749" sldId="1821"/>
            <ac:spMk id="9" creationId="{7285B3E3-7FC3-80BE-06A7-FB9A6A693EA2}"/>
          </ac:spMkLst>
        </pc:spChg>
        <pc:spChg chg="del">
          <ac:chgData name="米倉　豪志" userId="S::g-yonekura@rozetta.jp::22773e77-90b6-42ce-9216-11f31f621564" providerId="AD" clId="Web-{16B5872C-58CF-4BB0-A9DB-F6DBB199664E}" dt="2023-04-06T17:31:34.603" v="3"/>
          <ac:spMkLst>
            <pc:docMk/>
            <pc:sldMk cId="458785749" sldId="1821"/>
            <ac:spMk id="11" creationId="{06184CEE-9EEF-4929-A1C5-F65F28F235C3}"/>
          </ac:spMkLst>
        </pc:spChg>
        <pc:spChg chg="del">
          <ac:chgData name="米倉　豪志" userId="S::g-yonekura@rozetta.jp::22773e77-90b6-42ce-9216-11f31f621564" providerId="AD" clId="Web-{16B5872C-58CF-4BB0-A9DB-F6DBB199664E}" dt="2023-04-06T17:31:35.400" v="4"/>
          <ac:spMkLst>
            <pc:docMk/>
            <pc:sldMk cId="458785749" sldId="1821"/>
            <ac:spMk id="12" creationId="{60A4A474-B536-408A-A34B-A4C642A8C87A}"/>
          </ac:spMkLst>
        </pc:spChg>
        <pc:spChg chg="del">
          <ac:chgData name="米倉　豪志" userId="S::g-yonekura@rozetta.jp::22773e77-90b6-42ce-9216-11f31f621564" providerId="AD" clId="Web-{16B5872C-58CF-4BB0-A9DB-F6DBB199664E}" dt="2023-04-06T17:31:39.197" v="6"/>
          <ac:spMkLst>
            <pc:docMk/>
            <pc:sldMk cId="458785749" sldId="1821"/>
            <ac:spMk id="13" creationId="{BD8ECA97-9E13-4D35-8798-7A1C38E06D72}"/>
          </ac:spMkLst>
        </pc:spChg>
        <pc:spChg chg="del">
          <ac:chgData name="米倉　豪志" userId="S::g-yonekura@rozetta.jp::22773e77-90b6-42ce-9216-11f31f621564" providerId="AD" clId="Web-{16B5872C-58CF-4BB0-A9DB-F6DBB199664E}" dt="2023-04-06T17:31:34.010" v="2"/>
          <ac:spMkLst>
            <pc:docMk/>
            <pc:sldMk cId="458785749" sldId="1821"/>
            <ac:spMk id="14" creationId="{D79E8C86-2DD4-4460-85E3-6F7F7FE15107}"/>
          </ac:spMkLst>
        </pc:spChg>
        <pc:spChg chg="del">
          <ac:chgData name="米倉　豪志" userId="S::g-yonekura@rozetta.jp::22773e77-90b6-42ce-9216-11f31f621564" providerId="AD" clId="Web-{16B5872C-58CF-4BB0-A9DB-F6DBB199664E}" dt="2023-04-06T17:31:40.073" v="7"/>
          <ac:spMkLst>
            <pc:docMk/>
            <pc:sldMk cId="458785749" sldId="1821"/>
            <ac:spMk id="26" creationId="{446791CB-5A21-4F02-9D3F-BB55C9E9F03F}"/>
          </ac:spMkLst>
        </pc:spChg>
        <pc:spChg chg="del">
          <ac:chgData name="米倉　豪志" userId="S::g-yonekura@rozetta.jp::22773e77-90b6-42ce-9216-11f31f621564" providerId="AD" clId="Web-{16B5872C-58CF-4BB0-A9DB-F6DBB199664E}" dt="2023-04-06T17:31:32.510" v="1"/>
          <ac:spMkLst>
            <pc:docMk/>
            <pc:sldMk cId="458785749" sldId="1821"/>
            <ac:spMk id="27" creationId="{0EC313E4-6B41-4283-AEB5-68CECFDB63CB}"/>
          </ac:spMkLst>
        </pc:spChg>
      </pc:sldChg>
    </pc:docChg>
  </pc:docChgLst>
  <pc:docChgLst>
    <pc:chgData name="ジョーンズ 志津子" userId="S::s-mori@rozetta.jp::c82384ce-66b2-4a27-afca-ae8972876701" providerId="AD" clId="Web-{95A15376-9CAC-4B8C-A55E-96493F58FD2B}"/>
    <pc:docChg chg="addSld delSld modSld">
      <pc:chgData name="ジョーンズ 志津子" userId="S::s-mori@rozetta.jp::c82384ce-66b2-4a27-afca-ae8972876701" providerId="AD" clId="Web-{95A15376-9CAC-4B8C-A55E-96493F58FD2B}" dt="2023-04-12T12:36:55.350" v="1915" actId="20577"/>
      <pc:docMkLst>
        <pc:docMk/>
      </pc:docMkLst>
      <pc:sldChg chg="del">
        <pc:chgData name="ジョーンズ 志津子" userId="S::s-mori@rozetta.jp::c82384ce-66b2-4a27-afca-ae8972876701" providerId="AD" clId="Web-{95A15376-9CAC-4B8C-A55E-96493F58FD2B}" dt="2023-04-12T08:11:34.359" v="514"/>
        <pc:sldMkLst>
          <pc:docMk/>
          <pc:sldMk cId="4262984723" sldId="1772"/>
        </pc:sldMkLst>
      </pc:sldChg>
      <pc:sldChg chg="delSp modSp">
        <pc:chgData name="ジョーンズ 志津子" userId="S::s-mori@rozetta.jp::c82384ce-66b2-4a27-afca-ae8972876701" providerId="AD" clId="Web-{95A15376-9CAC-4B8C-A55E-96493F58FD2B}" dt="2023-04-12T11:22:36.274" v="1643" actId="1076"/>
        <pc:sldMkLst>
          <pc:docMk/>
          <pc:sldMk cId="541027977" sldId="1786"/>
        </pc:sldMkLst>
        <pc:spChg chg="del mod">
          <ac:chgData name="ジョーンズ 志津子" userId="S::s-mori@rozetta.jp::c82384ce-66b2-4a27-afca-ae8972876701" providerId="AD" clId="Web-{95A15376-9CAC-4B8C-A55E-96493F58FD2B}" dt="2023-04-12T11:18:35.910" v="1624"/>
          <ac:spMkLst>
            <pc:docMk/>
            <pc:sldMk cId="541027977" sldId="1786"/>
            <ac:spMk id="5" creationId="{616E876E-D888-C209-9E44-FE062BA6A144}"/>
          </ac:spMkLst>
        </pc:spChg>
        <pc:spChg chg="mod">
          <ac:chgData name="ジョーンズ 志津子" userId="S::s-mori@rozetta.jp::c82384ce-66b2-4a27-afca-ae8972876701" providerId="AD" clId="Web-{95A15376-9CAC-4B8C-A55E-96493F58FD2B}" dt="2023-04-12T11:22:29.133" v="1641" actId="1076"/>
          <ac:spMkLst>
            <pc:docMk/>
            <pc:sldMk cId="541027977" sldId="1786"/>
            <ac:spMk id="7" creationId="{805D4E93-BCB9-2E20-A757-413AF909E2BF}"/>
          </ac:spMkLst>
        </pc:spChg>
        <pc:spChg chg="mod">
          <ac:chgData name="ジョーンズ 志津子" userId="S::s-mori@rozetta.jp::c82384ce-66b2-4a27-afca-ae8972876701" providerId="AD" clId="Web-{95A15376-9CAC-4B8C-A55E-96493F58FD2B}" dt="2023-04-12T11:17:15.877" v="1615" actId="1076"/>
          <ac:spMkLst>
            <pc:docMk/>
            <pc:sldMk cId="541027977" sldId="1786"/>
            <ac:spMk id="11" creationId="{42F84621-59CE-4725-A510-C3CCD9E97BB0}"/>
          </ac:spMkLst>
        </pc:spChg>
        <pc:spChg chg="mod">
          <ac:chgData name="ジョーンズ 志津子" userId="S::s-mori@rozetta.jp::c82384ce-66b2-4a27-afca-ae8972876701" providerId="AD" clId="Web-{95A15376-9CAC-4B8C-A55E-96493F58FD2B}" dt="2023-04-12T11:22:29.102" v="1640" actId="1076"/>
          <ac:spMkLst>
            <pc:docMk/>
            <pc:sldMk cId="541027977" sldId="1786"/>
            <ac:spMk id="12" creationId="{F5D45BD4-7A3B-A3CA-E389-4DF7E46B4EDE}"/>
          </ac:spMkLst>
        </pc:spChg>
        <pc:spChg chg="mod">
          <ac:chgData name="ジョーンズ 志津子" userId="S::s-mori@rozetta.jp::c82384ce-66b2-4a27-afca-ae8972876701" providerId="AD" clId="Web-{95A15376-9CAC-4B8C-A55E-96493F58FD2B}" dt="2023-04-12T11:22:33.321" v="1642" actId="1076"/>
          <ac:spMkLst>
            <pc:docMk/>
            <pc:sldMk cId="541027977" sldId="1786"/>
            <ac:spMk id="13" creationId="{CA5D22AB-DB58-C2BC-F9AA-33341D1D3B3A}"/>
          </ac:spMkLst>
        </pc:spChg>
        <pc:spChg chg="mod">
          <ac:chgData name="ジョーンズ 志津子" userId="S::s-mori@rozetta.jp::c82384ce-66b2-4a27-afca-ae8972876701" providerId="AD" clId="Web-{95A15376-9CAC-4B8C-A55E-96493F58FD2B}" dt="2023-04-12T11:19:10.708" v="1629" actId="1076"/>
          <ac:spMkLst>
            <pc:docMk/>
            <pc:sldMk cId="541027977" sldId="1786"/>
            <ac:spMk id="15" creationId="{DE62125A-632E-7A3E-D113-472EAA4060F6}"/>
          </ac:spMkLst>
        </pc:spChg>
        <pc:spChg chg="mod">
          <ac:chgData name="ジョーンズ 志津子" userId="S::s-mori@rozetta.jp::c82384ce-66b2-4a27-afca-ae8972876701" providerId="AD" clId="Web-{95A15376-9CAC-4B8C-A55E-96493F58FD2B}" dt="2023-04-12T11:16:25.642" v="1600" actId="1076"/>
          <ac:spMkLst>
            <pc:docMk/>
            <pc:sldMk cId="541027977" sldId="1786"/>
            <ac:spMk id="19" creationId="{81E5FE0D-8DA5-3000-6875-FDA6332F42E6}"/>
          </ac:spMkLst>
        </pc:spChg>
        <pc:spChg chg="mod">
          <ac:chgData name="ジョーンズ 志津子" userId="S::s-mori@rozetta.jp::c82384ce-66b2-4a27-afca-ae8972876701" providerId="AD" clId="Web-{95A15376-9CAC-4B8C-A55E-96493F58FD2B}" dt="2023-04-12T11:19:01.863" v="1627" actId="1076"/>
          <ac:spMkLst>
            <pc:docMk/>
            <pc:sldMk cId="541027977" sldId="1786"/>
            <ac:spMk id="21" creationId="{FDC4352A-EB0F-1DD0-8A14-F11FFB444AC8}"/>
          </ac:spMkLst>
        </pc:spChg>
        <pc:spChg chg="mod">
          <ac:chgData name="ジョーンズ 志津子" userId="S::s-mori@rozetta.jp::c82384ce-66b2-4a27-afca-ae8972876701" providerId="AD" clId="Web-{95A15376-9CAC-4B8C-A55E-96493F58FD2B}" dt="2023-04-12T11:19:10.723" v="1630" actId="1076"/>
          <ac:spMkLst>
            <pc:docMk/>
            <pc:sldMk cId="541027977" sldId="1786"/>
            <ac:spMk id="23" creationId="{05414BB6-C1F4-DCB1-4D79-D9CDFBA0DEF1}"/>
          </ac:spMkLst>
        </pc:spChg>
        <pc:spChg chg="mod">
          <ac:chgData name="ジョーンズ 志津子" userId="S::s-mori@rozetta.jp::c82384ce-66b2-4a27-afca-ae8972876701" providerId="AD" clId="Web-{95A15376-9CAC-4B8C-A55E-96493F58FD2B}" dt="2023-04-12T11:16:25.673" v="1605" actId="1076"/>
          <ac:spMkLst>
            <pc:docMk/>
            <pc:sldMk cId="541027977" sldId="1786"/>
            <ac:spMk id="24" creationId="{DC0FACD8-9389-A74A-09F1-004279917C9E}"/>
          </ac:spMkLst>
        </pc:spChg>
        <pc:spChg chg="mod">
          <ac:chgData name="ジョーンズ 志津子" userId="S::s-mori@rozetta.jp::c82384ce-66b2-4a27-afca-ae8972876701" providerId="AD" clId="Web-{95A15376-9CAC-4B8C-A55E-96493F58FD2B}" dt="2023-04-12T11:19:01.879" v="1628" actId="1076"/>
          <ac:spMkLst>
            <pc:docMk/>
            <pc:sldMk cId="541027977" sldId="1786"/>
            <ac:spMk id="26" creationId="{FA59203E-8169-4430-A05A-A529BEBD053F}"/>
          </ac:spMkLst>
        </pc:spChg>
        <pc:picChg chg="mod">
          <ac:chgData name="ジョーンズ 志津子" userId="S::s-mori@rozetta.jp::c82384ce-66b2-4a27-afca-ae8972876701" providerId="AD" clId="Web-{95A15376-9CAC-4B8C-A55E-96493F58FD2B}" dt="2023-04-12T11:22:36.274" v="1643" actId="1076"/>
          <ac:picMkLst>
            <pc:docMk/>
            <pc:sldMk cId="541027977" sldId="1786"/>
            <ac:picMk id="6" creationId="{920B125A-EA66-CCA0-6233-F985C4A4A685}"/>
          </ac:picMkLst>
        </pc:picChg>
        <pc:cxnChg chg="mod">
          <ac:chgData name="ジョーンズ 志津子" userId="S::s-mori@rozetta.jp::c82384ce-66b2-4a27-afca-ae8972876701" providerId="AD" clId="Web-{95A15376-9CAC-4B8C-A55E-96493F58FD2B}" dt="2023-04-12T11:18:50.395" v="1626" actId="1076"/>
          <ac:cxnSpMkLst>
            <pc:docMk/>
            <pc:sldMk cId="541027977" sldId="1786"/>
            <ac:cxnSpMk id="18" creationId="{3A449769-A382-D24C-2BA9-45CAE8C66128}"/>
          </ac:cxnSpMkLst>
        </pc:cxnChg>
        <pc:cxnChg chg="mod">
          <ac:chgData name="ジョーンズ 志津子" userId="S::s-mori@rozetta.jp::c82384ce-66b2-4a27-afca-ae8972876701" providerId="AD" clId="Web-{95A15376-9CAC-4B8C-A55E-96493F58FD2B}" dt="2023-04-12T11:16:25.642" v="1601" actId="1076"/>
          <ac:cxnSpMkLst>
            <pc:docMk/>
            <pc:sldMk cId="541027977" sldId="1786"/>
            <ac:cxnSpMk id="20" creationId="{EE6AAC70-A024-842F-85CD-D7DA1228095F}"/>
          </ac:cxnSpMkLst>
        </pc:cxnChg>
        <pc:cxnChg chg="mod">
          <ac:chgData name="ジョーンズ 志津子" userId="S::s-mori@rozetta.jp::c82384ce-66b2-4a27-afca-ae8972876701" providerId="AD" clId="Web-{95A15376-9CAC-4B8C-A55E-96493F58FD2B}" dt="2023-04-12T11:18:47.066" v="1625" actId="1076"/>
          <ac:cxnSpMkLst>
            <pc:docMk/>
            <pc:sldMk cId="541027977" sldId="1786"/>
            <ac:cxnSpMk id="22" creationId="{A733AF32-1FF4-132D-D81A-FA39F84D6A5C}"/>
          </ac:cxnSpMkLst>
        </pc:cxnChg>
      </pc:sldChg>
      <pc:sldChg chg="modSp">
        <pc:chgData name="ジョーンズ 志津子" userId="S::s-mori@rozetta.jp::c82384ce-66b2-4a27-afca-ae8972876701" providerId="AD" clId="Web-{95A15376-9CAC-4B8C-A55E-96493F58FD2B}" dt="2023-04-12T08:47:47.169" v="641"/>
        <pc:sldMkLst>
          <pc:docMk/>
          <pc:sldMk cId="949532904" sldId="1787"/>
        </pc:sldMkLst>
        <pc:spChg chg="mod">
          <ac:chgData name="ジョーンズ 志津子" userId="S::s-mori@rozetta.jp::c82384ce-66b2-4a27-afca-ae8972876701" providerId="AD" clId="Web-{95A15376-9CAC-4B8C-A55E-96493F58FD2B}" dt="2023-04-12T08:47:47.169" v="641"/>
          <ac:spMkLst>
            <pc:docMk/>
            <pc:sldMk cId="949532904" sldId="1787"/>
            <ac:spMk id="12" creationId="{E972FFAB-3CAD-17C1-A3B0-7194C6AFEA6C}"/>
          </ac:spMkLst>
        </pc:spChg>
      </pc:sldChg>
      <pc:sldChg chg="del">
        <pc:chgData name="ジョーンズ 志津子" userId="S::s-mori@rozetta.jp::c82384ce-66b2-4a27-afca-ae8972876701" providerId="AD" clId="Web-{95A15376-9CAC-4B8C-A55E-96493F58FD2B}" dt="2023-04-12T06:41:20.951" v="1"/>
        <pc:sldMkLst>
          <pc:docMk/>
          <pc:sldMk cId="4034368073" sldId="1791"/>
        </pc:sldMkLst>
      </pc:sldChg>
      <pc:sldChg chg="modSp">
        <pc:chgData name="ジョーンズ 志津子" userId="S::s-mori@rozetta.jp::c82384ce-66b2-4a27-afca-ae8972876701" providerId="AD" clId="Web-{95A15376-9CAC-4B8C-A55E-96493F58FD2B}" dt="2023-04-12T11:15:35.485" v="1563" actId="1076"/>
        <pc:sldMkLst>
          <pc:docMk/>
          <pc:sldMk cId="931834835" sldId="1793"/>
        </pc:sldMkLst>
        <pc:spChg chg="mod">
          <ac:chgData name="ジョーンズ 志津子" userId="S::s-mori@rozetta.jp::c82384ce-66b2-4a27-afca-ae8972876701" providerId="AD" clId="Web-{95A15376-9CAC-4B8C-A55E-96493F58FD2B}" dt="2023-04-12T11:15:35.485" v="1563" actId="1076"/>
          <ac:spMkLst>
            <pc:docMk/>
            <pc:sldMk cId="931834835" sldId="1793"/>
            <ac:spMk id="32" creationId="{8B5D79CF-8CAA-67A9-2C5D-FB1B803D0F6C}"/>
          </ac:spMkLst>
        </pc:spChg>
        <pc:spChg chg="mod">
          <ac:chgData name="ジョーンズ 志津子" userId="S::s-mori@rozetta.jp::c82384ce-66b2-4a27-afca-ae8972876701" providerId="AD" clId="Web-{95A15376-9CAC-4B8C-A55E-96493F58FD2B}" dt="2023-04-12T11:14:48.187" v="1559" actId="14100"/>
          <ac:spMkLst>
            <pc:docMk/>
            <pc:sldMk cId="931834835" sldId="1793"/>
            <ac:spMk id="33" creationId="{B79EF960-8AD3-E2EC-F6BE-D68FEF4EF908}"/>
          </ac:spMkLst>
        </pc:spChg>
      </pc:sldChg>
      <pc:sldChg chg="modSp">
        <pc:chgData name="ジョーンズ 志津子" userId="S::s-mori@rozetta.jp::c82384ce-66b2-4a27-afca-ae8972876701" providerId="AD" clId="Web-{95A15376-9CAC-4B8C-A55E-96493F58FD2B}" dt="2023-04-12T11:14:22.249" v="1557" actId="1076"/>
        <pc:sldMkLst>
          <pc:docMk/>
          <pc:sldMk cId="3291626056" sldId="1803"/>
        </pc:sldMkLst>
        <pc:spChg chg="mod">
          <ac:chgData name="ジョーンズ 志津子" userId="S::s-mori@rozetta.jp::c82384ce-66b2-4a27-afca-ae8972876701" providerId="AD" clId="Web-{95A15376-9CAC-4B8C-A55E-96493F58FD2B}" dt="2023-04-12T11:14:22.249" v="1557" actId="1076"/>
          <ac:spMkLst>
            <pc:docMk/>
            <pc:sldMk cId="3291626056" sldId="1803"/>
            <ac:spMk id="7" creationId="{7ACFF7C2-0550-33A7-EBE3-5428E03E2C46}"/>
          </ac:spMkLst>
        </pc:spChg>
      </pc:sldChg>
      <pc:sldChg chg="delSp modSp">
        <pc:chgData name="ジョーンズ 志津子" userId="S::s-mori@rozetta.jp::c82384ce-66b2-4a27-afca-ae8972876701" providerId="AD" clId="Web-{95A15376-9CAC-4B8C-A55E-96493F58FD2B}" dt="2023-04-12T08:31:41.261" v="617" actId="1076"/>
        <pc:sldMkLst>
          <pc:docMk/>
          <pc:sldMk cId="2588055138" sldId="1804"/>
        </pc:sldMkLst>
        <pc:spChg chg="mod">
          <ac:chgData name="ジョーンズ 志津子" userId="S::s-mori@rozetta.jp::c82384ce-66b2-4a27-afca-ae8972876701" providerId="AD" clId="Web-{95A15376-9CAC-4B8C-A55E-96493F58FD2B}" dt="2023-04-12T08:30:48.446" v="608" actId="14100"/>
          <ac:spMkLst>
            <pc:docMk/>
            <pc:sldMk cId="2588055138" sldId="1804"/>
            <ac:spMk id="20" creationId="{7B42E8EE-F611-9E74-5429-DA28649FA1E8}"/>
          </ac:spMkLst>
        </pc:spChg>
        <pc:spChg chg="del mod">
          <ac:chgData name="ジョーンズ 志津子" userId="S::s-mori@rozetta.jp::c82384ce-66b2-4a27-afca-ae8972876701" providerId="AD" clId="Web-{95A15376-9CAC-4B8C-A55E-96493F58FD2B}" dt="2023-04-12T08:31:26.244" v="614"/>
          <ac:spMkLst>
            <pc:docMk/>
            <pc:sldMk cId="2588055138" sldId="1804"/>
            <ac:spMk id="21" creationId="{28DD8F68-7628-56C1-C954-4461BB567FB1}"/>
          </ac:spMkLst>
        </pc:spChg>
        <pc:spChg chg="mod">
          <ac:chgData name="ジョーンズ 志津子" userId="S::s-mori@rozetta.jp::c82384ce-66b2-4a27-afca-ae8972876701" providerId="AD" clId="Web-{95A15376-9CAC-4B8C-A55E-96493F58FD2B}" dt="2023-04-12T08:30:57.478" v="610" actId="14100"/>
          <ac:spMkLst>
            <pc:docMk/>
            <pc:sldMk cId="2588055138" sldId="1804"/>
            <ac:spMk id="22" creationId="{02D2CBA0-B15E-20CE-D099-907E9A7124A7}"/>
          </ac:spMkLst>
        </pc:spChg>
        <pc:spChg chg="mod">
          <ac:chgData name="ジョーンズ 志津子" userId="S::s-mori@rozetta.jp::c82384ce-66b2-4a27-afca-ae8972876701" providerId="AD" clId="Web-{95A15376-9CAC-4B8C-A55E-96493F58FD2B}" dt="2023-04-12T08:31:38.339" v="616" actId="1076"/>
          <ac:spMkLst>
            <pc:docMk/>
            <pc:sldMk cId="2588055138" sldId="1804"/>
            <ac:spMk id="23" creationId="{6513608F-D20D-762B-7B60-1E6D309D29DD}"/>
          </ac:spMkLst>
        </pc:spChg>
        <pc:spChg chg="del mod">
          <ac:chgData name="ジョーンズ 志津子" userId="S::s-mori@rozetta.jp::c82384ce-66b2-4a27-afca-ae8972876701" providerId="AD" clId="Web-{95A15376-9CAC-4B8C-A55E-96493F58FD2B}" dt="2023-04-12T08:31:28.182" v="615"/>
          <ac:spMkLst>
            <pc:docMk/>
            <pc:sldMk cId="2588055138" sldId="1804"/>
            <ac:spMk id="24" creationId="{CB1BEF0C-ECD2-C1B4-249E-9E0AFB214EE1}"/>
          </ac:spMkLst>
        </pc:spChg>
        <pc:spChg chg="mod">
          <ac:chgData name="ジョーンズ 志津子" userId="S::s-mori@rozetta.jp::c82384ce-66b2-4a27-afca-ae8972876701" providerId="AD" clId="Web-{95A15376-9CAC-4B8C-A55E-96493F58FD2B}" dt="2023-04-12T08:31:41.261" v="617" actId="1076"/>
          <ac:spMkLst>
            <pc:docMk/>
            <pc:sldMk cId="2588055138" sldId="1804"/>
            <ac:spMk id="25" creationId="{0A6B59B4-2187-5D1D-5276-749F124CD7D5}"/>
          </ac:spMkLst>
        </pc:spChg>
      </pc:sldChg>
      <pc:sldChg chg="del">
        <pc:chgData name="ジョーンズ 志津子" userId="S::s-mori@rozetta.jp::c82384ce-66b2-4a27-afca-ae8972876701" providerId="AD" clId="Web-{95A15376-9CAC-4B8C-A55E-96493F58FD2B}" dt="2023-04-12T06:41:33.233" v="3"/>
        <pc:sldMkLst>
          <pc:docMk/>
          <pc:sldMk cId="3649884769" sldId="1805"/>
        </pc:sldMkLst>
      </pc:sldChg>
      <pc:sldChg chg="addSp delSp modSp del">
        <pc:chgData name="ジョーンズ 志津子" userId="S::s-mori@rozetta.jp::c82384ce-66b2-4a27-afca-ae8972876701" providerId="AD" clId="Web-{95A15376-9CAC-4B8C-A55E-96493F58FD2B}" dt="2023-04-12T10:36:34.313" v="1359"/>
        <pc:sldMkLst>
          <pc:docMk/>
          <pc:sldMk cId="3930220958" sldId="1813"/>
        </pc:sldMkLst>
        <pc:spChg chg="mod">
          <ac:chgData name="ジョーンズ 志津子" userId="S::s-mori@rozetta.jp::c82384ce-66b2-4a27-afca-ae8972876701" providerId="AD" clId="Web-{95A15376-9CAC-4B8C-A55E-96493F58FD2B}" dt="2023-04-12T09:02:23.309" v="698" actId="1076"/>
          <ac:spMkLst>
            <pc:docMk/>
            <pc:sldMk cId="3930220958" sldId="1813"/>
            <ac:spMk id="2" creationId="{E81B758E-7D3F-965C-1875-9DF80D782920}"/>
          </ac:spMkLst>
        </pc:spChg>
        <pc:spChg chg="mod">
          <ac:chgData name="ジョーンズ 志津子" userId="S::s-mori@rozetta.jp::c82384ce-66b2-4a27-afca-ae8972876701" providerId="AD" clId="Web-{95A15376-9CAC-4B8C-A55E-96493F58FD2B}" dt="2023-04-12T08:23:15.477" v="564" actId="1076"/>
          <ac:spMkLst>
            <pc:docMk/>
            <pc:sldMk cId="3930220958" sldId="1813"/>
            <ac:spMk id="3" creationId="{60A68716-8B9C-A190-3A56-23BFC8D61DB1}"/>
          </ac:spMkLst>
        </pc:spChg>
        <pc:spChg chg="mod ord">
          <ac:chgData name="ジョーンズ 志津子" userId="S::s-mori@rozetta.jp::c82384ce-66b2-4a27-afca-ae8972876701" providerId="AD" clId="Web-{95A15376-9CAC-4B8C-A55E-96493F58FD2B}" dt="2023-04-12T09:20:12.924" v="753" actId="14100"/>
          <ac:spMkLst>
            <pc:docMk/>
            <pc:sldMk cId="3930220958" sldId="1813"/>
            <ac:spMk id="6" creationId="{B8E90A9B-8F6A-98CD-159B-7B3A5FE984E9}"/>
          </ac:spMkLst>
        </pc:spChg>
        <pc:spChg chg="del mod topLvl">
          <ac:chgData name="ジョーンズ 志津子" userId="S::s-mori@rozetta.jp::c82384ce-66b2-4a27-afca-ae8972876701" providerId="AD" clId="Web-{95A15376-9CAC-4B8C-A55E-96493F58FD2B}" dt="2023-04-12T09:00:21.289" v="662"/>
          <ac:spMkLst>
            <pc:docMk/>
            <pc:sldMk cId="3930220958" sldId="1813"/>
            <ac:spMk id="7" creationId="{F82BC46C-F81E-20D0-41C8-8C9753829550}"/>
          </ac:spMkLst>
        </pc:spChg>
        <pc:spChg chg="add mod">
          <ac:chgData name="ジョーンズ 志津子" userId="S::s-mori@rozetta.jp::c82384ce-66b2-4a27-afca-ae8972876701" providerId="AD" clId="Web-{95A15376-9CAC-4B8C-A55E-96493F58FD2B}" dt="2023-04-12T08:48:26.077" v="646" actId="1076"/>
          <ac:spMkLst>
            <pc:docMk/>
            <pc:sldMk cId="3930220958" sldId="1813"/>
            <ac:spMk id="8" creationId="{A61E26CE-D252-9BDC-2E4D-A727AFADCCE9}"/>
          </ac:spMkLst>
        </pc:spChg>
        <pc:spChg chg="mod">
          <ac:chgData name="ジョーンズ 志津子" userId="S::s-mori@rozetta.jp::c82384ce-66b2-4a27-afca-ae8972876701" providerId="AD" clId="Web-{95A15376-9CAC-4B8C-A55E-96493F58FD2B}" dt="2023-04-12T09:02:01.183" v="688" actId="1076"/>
          <ac:spMkLst>
            <pc:docMk/>
            <pc:sldMk cId="3930220958" sldId="1813"/>
            <ac:spMk id="11" creationId="{7B6836B0-F931-00DC-DA0E-A4360F0BD642}"/>
          </ac:spMkLst>
        </pc:spChg>
        <pc:spChg chg="del">
          <ac:chgData name="ジョーンズ 志津子" userId="S::s-mori@rozetta.jp::c82384ce-66b2-4a27-afca-ae8972876701" providerId="AD" clId="Web-{95A15376-9CAC-4B8C-A55E-96493F58FD2B}" dt="2023-04-12T09:02:30.012" v="701"/>
          <ac:spMkLst>
            <pc:docMk/>
            <pc:sldMk cId="3930220958" sldId="1813"/>
            <ac:spMk id="12" creationId="{11600E5C-853E-9E5C-A97A-E0179145FF2F}"/>
          </ac:spMkLst>
        </pc:spChg>
        <pc:spChg chg="mod">
          <ac:chgData name="ジョーンズ 志津子" userId="S::s-mori@rozetta.jp::c82384ce-66b2-4a27-afca-ae8972876701" providerId="AD" clId="Web-{95A15376-9CAC-4B8C-A55E-96493F58FD2B}" dt="2023-04-12T09:02:27.622" v="700" actId="1076"/>
          <ac:spMkLst>
            <pc:docMk/>
            <pc:sldMk cId="3930220958" sldId="1813"/>
            <ac:spMk id="13" creationId="{4A3C4585-9CC4-3084-6C44-BF80DF2B7F0A}"/>
          </ac:spMkLst>
        </pc:spChg>
        <pc:spChg chg="del mod topLvl">
          <ac:chgData name="ジョーンズ 志津子" userId="S::s-mori@rozetta.jp::c82384ce-66b2-4a27-afca-ae8972876701" providerId="AD" clId="Web-{95A15376-9CAC-4B8C-A55E-96493F58FD2B}" dt="2023-04-12T09:00:35.852" v="666"/>
          <ac:spMkLst>
            <pc:docMk/>
            <pc:sldMk cId="3930220958" sldId="1813"/>
            <ac:spMk id="14" creationId="{B8C0EC70-2F8B-B27B-86C4-E57159384FA6}"/>
          </ac:spMkLst>
        </pc:spChg>
        <pc:spChg chg="mod">
          <ac:chgData name="ジョーンズ 志津子" userId="S::s-mori@rozetta.jp::c82384ce-66b2-4a27-afca-ae8972876701" providerId="AD" clId="Web-{95A15376-9CAC-4B8C-A55E-96493F58FD2B}" dt="2023-04-12T09:02:17.137" v="696" actId="1076"/>
          <ac:spMkLst>
            <pc:docMk/>
            <pc:sldMk cId="3930220958" sldId="1813"/>
            <ac:spMk id="15" creationId="{2333E5AF-0884-C14A-02DC-F2782BC5C758}"/>
          </ac:spMkLst>
        </pc:spChg>
        <pc:spChg chg="mod">
          <ac:chgData name="ジョーンズ 志津子" userId="S::s-mori@rozetta.jp::c82384ce-66b2-4a27-afca-ae8972876701" providerId="AD" clId="Web-{95A15376-9CAC-4B8C-A55E-96493F58FD2B}" dt="2023-04-12T09:01:59.855" v="687" actId="1076"/>
          <ac:spMkLst>
            <pc:docMk/>
            <pc:sldMk cId="3930220958" sldId="1813"/>
            <ac:spMk id="17" creationId="{E949D435-F0F2-62C0-F0AD-08FB716D14E8}"/>
          </ac:spMkLst>
        </pc:spChg>
        <pc:spChg chg="mod">
          <ac:chgData name="ジョーンズ 志津子" userId="S::s-mori@rozetta.jp::c82384ce-66b2-4a27-afca-ae8972876701" providerId="AD" clId="Web-{95A15376-9CAC-4B8C-A55E-96493F58FD2B}" dt="2023-04-12T09:02:02.480" v="689" actId="1076"/>
          <ac:spMkLst>
            <pc:docMk/>
            <pc:sldMk cId="3930220958" sldId="1813"/>
            <ac:spMk id="18" creationId="{28422717-20CF-405B-0C89-9702C8CB192E}"/>
          </ac:spMkLst>
        </pc:spChg>
        <pc:spChg chg="mod">
          <ac:chgData name="ジョーンズ 志津子" userId="S::s-mori@rozetta.jp::c82384ce-66b2-4a27-afca-ae8972876701" providerId="AD" clId="Web-{95A15376-9CAC-4B8C-A55E-96493F58FD2B}" dt="2023-04-12T09:02:04.808" v="690" actId="1076"/>
          <ac:spMkLst>
            <pc:docMk/>
            <pc:sldMk cId="3930220958" sldId="1813"/>
            <ac:spMk id="19" creationId="{0640346C-FBC1-1C9B-4E1E-ED757301EAE2}"/>
          </ac:spMkLst>
        </pc:spChg>
        <pc:spChg chg="mod topLvl">
          <ac:chgData name="ジョーンズ 志津子" userId="S::s-mori@rozetta.jp::c82384ce-66b2-4a27-afca-ae8972876701" providerId="AD" clId="Web-{95A15376-9CAC-4B8C-A55E-96493F58FD2B}" dt="2023-04-12T09:01:44.855" v="684" actId="20577"/>
          <ac:spMkLst>
            <pc:docMk/>
            <pc:sldMk cId="3930220958" sldId="1813"/>
            <ac:spMk id="20" creationId="{F8ED67D7-4E83-EF25-0BA1-22D9205A11EE}"/>
          </ac:spMkLst>
        </pc:spChg>
        <pc:spChg chg="del mod topLvl">
          <ac:chgData name="ジョーンズ 志津子" userId="S::s-mori@rozetta.jp::c82384ce-66b2-4a27-afca-ae8972876701" providerId="AD" clId="Web-{95A15376-9CAC-4B8C-A55E-96493F58FD2B}" dt="2023-04-12T09:15:48.368" v="723"/>
          <ac:spMkLst>
            <pc:docMk/>
            <pc:sldMk cId="3930220958" sldId="1813"/>
            <ac:spMk id="21" creationId="{B5576275-FB77-F5CE-0D15-02E15272169C}"/>
          </ac:spMkLst>
        </pc:spChg>
        <pc:spChg chg="mod">
          <ac:chgData name="ジョーンズ 志津子" userId="S::s-mori@rozetta.jp::c82384ce-66b2-4a27-afca-ae8972876701" providerId="AD" clId="Web-{95A15376-9CAC-4B8C-A55E-96493F58FD2B}" dt="2023-04-12T09:02:36.560" v="702" actId="1076"/>
          <ac:spMkLst>
            <pc:docMk/>
            <pc:sldMk cId="3930220958" sldId="1813"/>
            <ac:spMk id="22" creationId="{546B71F8-4711-757E-9132-0828E9F4758A}"/>
          </ac:spMkLst>
        </pc:spChg>
        <pc:spChg chg="mod">
          <ac:chgData name="ジョーンズ 志津子" userId="S::s-mori@rozetta.jp::c82384ce-66b2-4a27-afca-ae8972876701" providerId="AD" clId="Web-{95A15376-9CAC-4B8C-A55E-96493F58FD2B}" dt="2023-04-12T09:13:38.801" v="708" actId="1076"/>
          <ac:spMkLst>
            <pc:docMk/>
            <pc:sldMk cId="3930220958" sldId="1813"/>
            <ac:spMk id="25" creationId="{63D28EC2-9B1D-DBF8-7214-A6ADDDD193AE}"/>
          </ac:spMkLst>
        </pc:spChg>
        <pc:spChg chg="mod">
          <ac:chgData name="ジョーンズ 志津子" userId="S::s-mori@rozetta.jp::c82384ce-66b2-4a27-afca-ae8972876701" providerId="AD" clId="Web-{95A15376-9CAC-4B8C-A55E-96493F58FD2B}" dt="2023-04-12T09:13:36.504" v="707" actId="1076"/>
          <ac:spMkLst>
            <pc:docMk/>
            <pc:sldMk cId="3930220958" sldId="1813"/>
            <ac:spMk id="26" creationId="{5E67944B-333B-DAB8-9FEA-EA1D35334153}"/>
          </ac:spMkLst>
        </pc:spChg>
        <pc:spChg chg="mod">
          <ac:chgData name="ジョーンズ 志津子" userId="S::s-mori@rozetta.jp::c82384ce-66b2-4a27-afca-ae8972876701" providerId="AD" clId="Web-{95A15376-9CAC-4B8C-A55E-96493F58FD2B}" dt="2023-04-12T09:13:41.723" v="709" actId="1076"/>
          <ac:spMkLst>
            <pc:docMk/>
            <pc:sldMk cId="3930220958" sldId="1813"/>
            <ac:spMk id="27" creationId="{B83F6DF3-1AF1-BACD-F716-B815526F43AB}"/>
          </ac:spMkLst>
        </pc:spChg>
        <pc:spChg chg="add del mod">
          <ac:chgData name="ジョーンズ 志津子" userId="S::s-mori@rozetta.jp::c82384ce-66b2-4a27-afca-ae8972876701" providerId="AD" clId="Web-{95A15376-9CAC-4B8C-A55E-96493F58FD2B}" dt="2023-04-12T09:18:01.248" v="734"/>
          <ac:spMkLst>
            <pc:docMk/>
            <pc:sldMk cId="3930220958" sldId="1813"/>
            <ac:spMk id="28" creationId="{B80DCC0C-A3DA-059B-06BD-6FB3AEE86895}"/>
          </ac:spMkLst>
        </pc:spChg>
        <pc:spChg chg="add mod">
          <ac:chgData name="ジョーンズ 志津子" userId="S::s-mori@rozetta.jp::c82384ce-66b2-4a27-afca-ae8972876701" providerId="AD" clId="Web-{95A15376-9CAC-4B8C-A55E-96493F58FD2B}" dt="2023-04-12T09:19:47.048" v="751" actId="1076"/>
          <ac:spMkLst>
            <pc:docMk/>
            <pc:sldMk cId="3930220958" sldId="1813"/>
            <ac:spMk id="29" creationId="{4CE70A6E-5317-4378-8695-4CB3B748C8F5}"/>
          </ac:spMkLst>
        </pc:spChg>
        <pc:spChg chg="mod topLvl">
          <ac:chgData name="ジョーンズ 志津子" userId="S::s-mori@rozetta.jp::c82384ce-66b2-4a27-afca-ae8972876701" providerId="AD" clId="Web-{95A15376-9CAC-4B8C-A55E-96493F58FD2B}" dt="2023-04-12T09:00:40.899" v="668" actId="1076"/>
          <ac:spMkLst>
            <pc:docMk/>
            <pc:sldMk cId="3930220958" sldId="1813"/>
            <ac:spMk id="40" creationId="{E4597930-D250-EF40-B736-E7E15ABCB585}"/>
          </ac:spMkLst>
        </pc:spChg>
        <pc:spChg chg="del">
          <ac:chgData name="ジョーンズ 志津子" userId="S::s-mori@rozetta.jp::c82384ce-66b2-4a27-afca-ae8972876701" providerId="AD" clId="Web-{95A15376-9CAC-4B8C-A55E-96493F58FD2B}" dt="2023-04-12T09:02:21.434" v="697"/>
          <ac:spMkLst>
            <pc:docMk/>
            <pc:sldMk cId="3930220958" sldId="1813"/>
            <ac:spMk id="62" creationId="{9250ABDB-59EE-E91F-4531-312F08B7DD06}"/>
          </ac:spMkLst>
        </pc:spChg>
        <pc:spChg chg="del">
          <ac:chgData name="ジョーンズ 志津子" userId="S::s-mori@rozetta.jp::c82384ce-66b2-4a27-afca-ae8972876701" providerId="AD" clId="Web-{95A15376-9CAC-4B8C-A55E-96493F58FD2B}" dt="2023-04-12T09:02:25.294" v="699"/>
          <ac:spMkLst>
            <pc:docMk/>
            <pc:sldMk cId="3930220958" sldId="1813"/>
            <ac:spMk id="64" creationId="{F3047BBB-9F84-92B0-3F5B-A3C06403FB9E}"/>
          </ac:spMkLst>
        </pc:spChg>
        <pc:spChg chg="del">
          <ac:chgData name="ジョーンズ 志津子" userId="S::s-mori@rozetta.jp::c82384ce-66b2-4a27-afca-ae8972876701" providerId="AD" clId="Web-{95A15376-9CAC-4B8C-A55E-96493F58FD2B}" dt="2023-04-12T09:02:38.966" v="703"/>
          <ac:spMkLst>
            <pc:docMk/>
            <pc:sldMk cId="3930220958" sldId="1813"/>
            <ac:spMk id="65" creationId="{C574E9F1-F444-BF86-FDEF-EFE1F7FDB568}"/>
          </ac:spMkLst>
        </pc:spChg>
        <pc:grpChg chg="del mod">
          <ac:chgData name="ジョーンズ 志津子" userId="S::s-mori@rozetta.jp::c82384ce-66b2-4a27-afca-ae8972876701" providerId="AD" clId="Web-{95A15376-9CAC-4B8C-A55E-96493F58FD2B}" dt="2023-04-12T08:35:16.909" v="625"/>
          <ac:grpSpMkLst>
            <pc:docMk/>
            <pc:sldMk cId="3930220958" sldId="1813"/>
            <ac:grpSpMk id="23" creationId="{38E52B10-FA58-BCB1-B399-C9D075D7C584}"/>
          </ac:grpSpMkLst>
        </pc:grpChg>
        <pc:grpChg chg="add mod">
          <ac:chgData name="ジョーンズ 志津子" userId="S::s-mori@rozetta.jp::c82384ce-66b2-4a27-afca-ae8972876701" providerId="AD" clId="Web-{95A15376-9CAC-4B8C-A55E-96493F58FD2B}" dt="2023-04-12T09:20:45.082" v="756" actId="1076"/>
          <ac:grpSpMkLst>
            <pc:docMk/>
            <pc:sldMk cId="3930220958" sldId="1813"/>
            <ac:grpSpMk id="30" creationId="{DB6E286E-1166-1185-4B36-83828941324A}"/>
          </ac:grpSpMkLst>
        </pc:grpChg>
        <pc:grpChg chg="mod">
          <ac:chgData name="ジョーンズ 志津子" userId="S::s-mori@rozetta.jp::c82384ce-66b2-4a27-afca-ae8972876701" providerId="AD" clId="Web-{95A15376-9CAC-4B8C-A55E-96493F58FD2B}" dt="2023-04-12T09:02:12.574" v="694" actId="1076"/>
          <ac:grpSpMkLst>
            <pc:docMk/>
            <pc:sldMk cId="3930220958" sldId="1813"/>
            <ac:grpSpMk id="60" creationId="{B367BC4C-0566-B82B-2360-4BD36499D178}"/>
          </ac:grpSpMkLst>
        </pc:grpChg>
        <pc:graphicFrameChg chg="add del mod modGraphic">
          <ac:chgData name="ジョーンズ 志津子" userId="S::s-mori@rozetta.jp::c82384ce-66b2-4a27-afca-ae8972876701" providerId="AD" clId="Web-{95A15376-9CAC-4B8C-A55E-96493F58FD2B}" dt="2023-04-12T10:20:14.357" v="1229"/>
          <ac:graphicFrameMkLst>
            <pc:docMk/>
            <pc:sldMk cId="3930220958" sldId="1813"/>
            <ac:graphicFrameMk id="31" creationId="{7C0E0009-D3F1-68DE-EAC4-8A7458D75A19}"/>
          </ac:graphicFrameMkLst>
        </pc:graphicFrameChg>
        <pc:picChg chg="del mod topLvl">
          <ac:chgData name="ジョーンズ 志津子" userId="S::s-mori@rozetta.jp::c82384ce-66b2-4a27-afca-ae8972876701" providerId="AD" clId="Web-{95A15376-9CAC-4B8C-A55E-96493F58FD2B}" dt="2023-04-12T09:00:22.883" v="663"/>
          <ac:picMkLst>
            <pc:docMk/>
            <pc:sldMk cId="3930220958" sldId="1813"/>
            <ac:picMk id="5" creationId="{83410B1A-806F-B3CE-5D94-655412E1F929}"/>
          </ac:picMkLst>
        </pc:picChg>
        <pc:picChg chg="mod">
          <ac:chgData name="ジョーンズ 志津子" userId="S::s-mori@rozetta.jp::c82384ce-66b2-4a27-afca-ae8972876701" providerId="AD" clId="Web-{95A15376-9CAC-4B8C-A55E-96493F58FD2B}" dt="2023-04-12T09:02:07.418" v="692" actId="1076"/>
          <ac:picMkLst>
            <pc:docMk/>
            <pc:sldMk cId="3930220958" sldId="1813"/>
            <ac:picMk id="10" creationId="{3F5D2020-196E-67C1-0A84-DA96257D98CC}"/>
          </ac:picMkLst>
        </pc:picChg>
        <pc:picChg chg="add mod">
          <ac:chgData name="ジョーンズ 志津子" userId="S::s-mori@rozetta.jp::c82384ce-66b2-4a27-afca-ae8972876701" providerId="AD" clId="Web-{95A15376-9CAC-4B8C-A55E-96493F58FD2B}" dt="2023-04-12T09:15:53.509" v="724" actId="1076"/>
          <ac:picMkLst>
            <pc:docMk/>
            <pc:sldMk cId="3930220958" sldId="1813"/>
            <ac:picMk id="24" creationId="{943F03FF-1B73-6C96-42CF-0C9ACE52ED7D}"/>
          </ac:picMkLst>
        </pc:picChg>
        <pc:picChg chg="mod">
          <ac:chgData name="ジョーンズ 志津子" userId="S::s-mori@rozetta.jp::c82384ce-66b2-4a27-afca-ae8972876701" providerId="AD" clId="Web-{95A15376-9CAC-4B8C-A55E-96493F58FD2B}" dt="2023-04-12T09:02:08.715" v="693" actId="1076"/>
          <ac:picMkLst>
            <pc:docMk/>
            <pc:sldMk cId="3930220958" sldId="1813"/>
            <ac:picMk id="67" creationId="{8569C330-4179-1E97-B70C-4B4CBA4EAD1C}"/>
          </ac:picMkLst>
        </pc:picChg>
        <pc:picChg chg="mod">
          <ac:chgData name="ジョーンズ 志津子" userId="S::s-mori@rozetta.jp::c82384ce-66b2-4a27-afca-ae8972876701" providerId="AD" clId="Web-{95A15376-9CAC-4B8C-A55E-96493F58FD2B}" dt="2023-04-12T09:02:06.121" v="691" actId="1076"/>
          <ac:picMkLst>
            <pc:docMk/>
            <pc:sldMk cId="3930220958" sldId="1813"/>
            <ac:picMk id="71" creationId="{BB765105-AF53-813E-8B35-FB986BFFD0BA}"/>
          </ac:picMkLst>
        </pc:picChg>
        <pc:cxnChg chg="mod">
          <ac:chgData name="ジョーンズ 志津子" userId="S::s-mori@rozetta.jp::c82384ce-66b2-4a27-afca-ae8972876701" providerId="AD" clId="Web-{95A15376-9CAC-4B8C-A55E-96493F58FD2B}" dt="2023-04-12T09:20:57.754" v="757" actId="1076"/>
          <ac:cxnSpMkLst>
            <pc:docMk/>
            <pc:sldMk cId="3930220958" sldId="1813"/>
            <ac:cxnSpMk id="69" creationId="{5600F136-63C6-BA45-DDE9-C31F25413F5B}"/>
          </ac:cxnSpMkLst>
        </pc:cxnChg>
        <pc:cxnChg chg="mod">
          <ac:chgData name="ジョーンズ 志津子" userId="S::s-mori@rozetta.jp::c82384ce-66b2-4a27-afca-ae8972876701" providerId="AD" clId="Web-{95A15376-9CAC-4B8C-A55E-96493F58FD2B}" dt="2023-04-12T09:15:03.289" v="716" actId="1076"/>
          <ac:cxnSpMkLst>
            <pc:docMk/>
            <pc:sldMk cId="3930220958" sldId="1813"/>
            <ac:cxnSpMk id="74" creationId="{E8554012-50E5-DCFA-E67B-7533D3C1BB3C}"/>
          </ac:cxnSpMkLst>
        </pc:cxnChg>
      </pc:sldChg>
      <pc:sldChg chg="modSp del">
        <pc:chgData name="ジョーンズ 志津子" userId="S::s-mori@rozetta.jp::c82384ce-66b2-4a27-afca-ae8972876701" providerId="AD" clId="Web-{95A15376-9CAC-4B8C-A55E-96493F58FD2B}" dt="2023-04-12T08:25:19.685" v="570"/>
        <pc:sldMkLst>
          <pc:docMk/>
          <pc:sldMk cId="638203841" sldId="1815"/>
        </pc:sldMkLst>
        <pc:spChg chg="mod">
          <ac:chgData name="ジョーンズ 志津子" userId="S::s-mori@rozetta.jp::c82384ce-66b2-4a27-afca-ae8972876701" providerId="AD" clId="Web-{95A15376-9CAC-4B8C-A55E-96493F58FD2B}" dt="2023-04-12T08:24:22.527" v="568"/>
          <ac:spMkLst>
            <pc:docMk/>
            <pc:sldMk cId="638203841" sldId="1815"/>
            <ac:spMk id="15" creationId="{7877131D-BB17-9D11-A28A-606919DFF660}"/>
          </ac:spMkLst>
        </pc:spChg>
        <pc:spChg chg="mod">
          <ac:chgData name="ジョーンズ 志津子" userId="S::s-mori@rozetta.jp::c82384ce-66b2-4a27-afca-ae8972876701" providerId="AD" clId="Web-{95A15376-9CAC-4B8C-A55E-96493F58FD2B}" dt="2023-04-12T08:23:51.322" v="566" actId="1076"/>
          <ac:spMkLst>
            <pc:docMk/>
            <pc:sldMk cId="638203841" sldId="1815"/>
            <ac:spMk id="24" creationId="{D00096D1-2870-2389-07D3-D1FCE81C2063}"/>
          </ac:spMkLst>
        </pc:spChg>
      </pc:sldChg>
      <pc:sldChg chg="addSp modSp">
        <pc:chgData name="ジョーンズ 志津子" userId="S::s-mori@rozetta.jp::c82384ce-66b2-4a27-afca-ae8972876701" providerId="AD" clId="Web-{95A15376-9CAC-4B8C-A55E-96493F58FD2B}" dt="2023-04-12T10:46:43.856" v="1424" actId="1076"/>
        <pc:sldMkLst>
          <pc:docMk/>
          <pc:sldMk cId="199901726" sldId="1820"/>
        </pc:sldMkLst>
        <pc:spChg chg="add mod ord">
          <ac:chgData name="ジョーンズ 志津子" userId="S::s-mori@rozetta.jp::c82384ce-66b2-4a27-afca-ae8972876701" providerId="AD" clId="Web-{95A15376-9CAC-4B8C-A55E-96493F58FD2B}" dt="2023-04-12T10:46:38.622" v="1423" actId="14100"/>
          <ac:spMkLst>
            <pc:docMk/>
            <pc:sldMk cId="199901726" sldId="1820"/>
            <ac:spMk id="4" creationId="{EF5D76A0-A8B5-D390-94B6-C637E7C0B200}"/>
          </ac:spMkLst>
        </pc:spChg>
        <pc:spChg chg="mod">
          <ac:chgData name="ジョーンズ 志津子" userId="S::s-mori@rozetta.jp::c82384ce-66b2-4a27-afca-ae8972876701" providerId="AD" clId="Web-{95A15376-9CAC-4B8C-A55E-96493F58FD2B}" dt="2023-04-12T10:46:43.856" v="1424" actId="1076"/>
          <ac:spMkLst>
            <pc:docMk/>
            <pc:sldMk cId="199901726" sldId="1820"/>
            <ac:spMk id="12" creationId="{04D1F2C7-C820-4C5B-9963-502A7F260D80}"/>
          </ac:spMkLst>
        </pc:spChg>
        <pc:picChg chg="mod">
          <ac:chgData name="ジョーンズ 志津子" userId="S::s-mori@rozetta.jp::c82384ce-66b2-4a27-afca-ae8972876701" providerId="AD" clId="Web-{95A15376-9CAC-4B8C-A55E-96493F58FD2B}" dt="2023-04-12T10:46:18.543" v="1420" actId="1076"/>
          <ac:picMkLst>
            <pc:docMk/>
            <pc:sldMk cId="199901726" sldId="1820"/>
            <ac:picMk id="14" creationId="{DB1E72A6-74F6-A694-C097-C66BF16DFBA9}"/>
          </ac:picMkLst>
        </pc:picChg>
      </pc:sldChg>
      <pc:sldChg chg="addSp delSp modSp">
        <pc:chgData name="ジョーンズ 志津子" userId="S::s-mori@rozetta.jp::c82384ce-66b2-4a27-afca-ae8972876701" providerId="AD" clId="Web-{95A15376-9CAC-4B8C-A55E-96493F58FD2B}" dt="2023-04-12T12:28:50.900" v="1857" actId="20577"/>
        <pc:sldMkLst>
          <pc:docMk/>
          <pc:sldMk cId="2509267541" sldId="1822"/>
        </pc:sldMkLst>
        <pc:spChg chg="add mod ord">
          <ac:chgData name="ジョーンズ 志津子" userId="S::s-mori@rozetta.jp::c82384ce-66b2-4a27-afca-ae8972876701" providerId="AD" clId="Web-{95A15376-9CAC-4B8C-A55E-96493F58FD2B}" dt="2023-04-12T12:23:37.096" v="1771" actId="20577"/>
          <ac:spMkLst>
            <pc:docMk/>
            <pc:sldMk cId="2509267541" sldId="1822"/>
            <ac:spMk id="5" creationId="{247520F0-C17D-9E85-EB89-F391A4B5E1D9}"/>
          </ac:spMkLst>
        </pc:spChg>
        <pc:spChg chg="add mod">
          <ac:chgData name="ジョーンズ 志津子" userId="S::s-mori@rozetta.jp::c82384ce-66b2-4a27-afca-ae8972876701" providerId="AD" clId="Web-{95A15376-9CAC-4B8C-A55E-96493F58FD2B}" dt="2023-04-12T12:28:42.416" v="1856" actId="20577"/>
          <ac:spMkLst>
            <pc:docMk/>
            <pc:sldMk cId="2509267541" sldId="1822"/>
            <ac:spMk id="10" creationId="{29DB7C50-D47C-D467-AA17-DB4363535847}"/>
          </ac:spMkLst>
        </pc:spChg>
        <pc:spChg chg="add mod">
          <ac:chgData name="ジョーンズ 志津子" userId="S::s-mori@rozetta.jp::c82384ce-66b2-4a27-afca-ae8972876701" providerId="AD" clId="Web-{95A15376-9CAC-4B8C-A55E-96493F58FD2B}" dt="2023-04-12T12:19:31.449" v="1739" actId="1076"/>
          <ac:spMkLst>
            <pc:docMk/>
            <pc:sldMk cId="2509267541" sldId="1822"/>
            <ac:spMk id="11" creationId="{EE2133A1-EA2A-67F4-194D-52791FE67513}"/>
          </ac:spMkLst>
        </pc:spChg>
        <pc:spChg chg="add mod">
          <ac:chgData name="ジョーンズ 志津子" userId="S::s-mori@rozetta.jp::c82384ce-66b2-4a27-afca-ae8972876701" providerId="AD" clId="Web-{95A15376-9CAC-4B8C-A55E-96493F58FD2B}" dt="2023-04-12T12:28:50.900" v="1857" actId="20577"/>
          <ac:spMkLst>
            <pc:docMk/>
            <pc:sldMk cId="2509267541" sldId="1822"/>
            <ac:spMk id="12" creationId="{381E552B-20A9-05F1-CFE8-7D074A9F0572}"/>
          </ac:spMkLst>
        </pc:spChg>
        <pc:spChg chg="add mod">
          <ac:chgData name="ジョーンズ 志津子" userId="S::s-mori@rozetta.jp::c82384ce-66b2-4a27-afca-ae8972876701" providerId="AD" clId="Web-{95A15376-9CAC-4B8C-A55E-96493F58FD2B}" dt="2023-04-12T12:22:46.907" v="1764" actId="1076"/>
          <ac:spMkLst>
            <pc:docMk/>
            <pc:sldMk cId="2509267541" sldId="1822"/>
            <ac:spMk id="14" creationId="{998F260E-11A3-6689-027F-8380527DA4E4}"/>
          </ac:spMkLst>
        </pc:spChg>
        <pc:spChg chg="add mod">
          <ac:chgData name="ジョーンズ 志津子" userId="S::s-mori@rozetta.jp::c82384ce-66b2-4a27-afca-ae8972876701" providerId="AD" clId="Web-{95A15376-9CAC-4B8C-A55E-96493F58FD2B}" dt="2023-04-12T12:22:52.954" v="1766" actId="1076"/>
          <ac:spMkLst>
            <pc:docMk/>
            <pc:sldMk cId="2509267541" sldId="1822"/>
            <ac:spMk id="15" creationId="{2DAE7CA4-A967-8784-C51A-C7F934CF1998}"/>
          </ac:spMkLst>
        </pc:spChg>
        <pc:picChg chg="add mod ord">
          <ac:chgData name="ジョーンズ 志津子" userId="S::s-mori@rozetta.jp::c82384ce-66b2-4a27-afca-ae8972876701" providerId="AD" clId="Web-{95A15376-9CAC-4B8C-A55E-96493F58FD2B}" dt="2023-04-12T11:53:49.607" v="1660" actId="1076"/>
          <ac:picMkLst>
            <pc:docMk/>
            <pc:sldMk cId="2509267541" sldId="1822"/>
            <ac:picMk id="3" creationId="{B29EAD44-276F-173C-F09E-EF41568AA418}"/>
          </ac:picMkLst>
        </pc:picChg>
        <pc:picChg chg="add mod ord">
          <ac:chgData name="ジョーンズ 志津子" userId="S::s-mori@rozetta.jp::c82384ce-66b2-4a27-afca-ae8972876701" providerId="AD" clId="Web-{95A15376-9CAC-4B8C-A55E-96493F58FD2B}" dt="2023-04-12T12:23:13.126" v="1768" actId="1076"/>
          <ac:picMkLst>
            <pc:docMk/>
            <pc:sldMk cId="2509267541" sldId="1822"/>
            <ac:picMk id="4" creationId="{204E5D11-8969-A469-EC28-91592C9F3316}"/>
          </ac:picMkLst>
        </pc:picChg>
        <pc:picChg chg="add del mod">
          <ac:chgData name="ジョーンズ 志津子" userId="S::s-mori@rozetta.jp::c82384ce-66b2-4a27-afca-ae8972876701" providerId="AD" clId="Web-{95A15376-9CAC-4B8C-A55E-96493F58FD2B}" dt="2023-04-12T12:15:10.219" v="1702"/>
          <ac:picMkLst>
            <pc:docMk/>
            <pc:sldMk cId="2509267541" sldId="1822"/>
            <ac:picMk id="13" creationId="{AFFDE4D5-B759-F7EB-8B8C-A016C6341FAF}"/>
          </ac:picMkLst>
        </pc:picChg>
      </pc:sldChg>
      <pc:sldChg chg="addSp modSp">
        <pc:chgData name="ジョーンズ 志津子" userId="S::s-mori@rozetta.jp::c82384ce-66b2-4a27-afca-ae8972876701" providerId="AD" clId="Web-{95A15376-9CAC-4B8C-A55E-96493F58FD2B}" dt="2023-04-12T12:33:55.455" v="1898" actId="20577"/>
        <pc:sldMkLst>
          <pc:docMk/>
          <pc:sldMk cId="2237665296" sldId="1823"/>
        </pc:sldMkLst>
        <pc:spChg chg="add mod">
          <ac:chgData name="ジョーンズ 志津子" userId="S::s-mori@rozetta.jp::c82384ce-66b2-4a27-afca-ae8972876701" providerId="AD" clId="Web-{95A15376-9CAC-4B8C-A55E-96493F58FD2B}" dt="2023-04-12T12:33:55.455" v="1898" actId="20577"/>
          <ac:spMkLst>
            <pc:docMk/>
            <pc:sldMk cId="2237665296" sldId="1823"/>
            <ac:spMk id="4" creationId="{04437279-E58A-1EBB-D19C-F73B7DC4826B}"/>
          </ac:spMkLst>
        </pc:spChg>
        <pc:spChg chg="add">
          <ac:chgData name="ジョーンズ 志津子" userId="S::s-mori@rozetta.jp::c82384ce-66b2-4a27-afca-ae8972876701" providerId="AD" clId="Web-{95A15376-9CAC-4B8C-A55E-96493F58FD2B}" dt="2023-04-12T12:23:58.846" v="1773"/>
          <ac:spMkLst>
            <pc:docMk/>
            <pc:sldMk cId="2237665296" sldId="1823"/>
            <ac:spMk id="10" creationId="{8BCD7694-FCC9-89C6-9362-E721692EC315}"/>
          </ac:spMkLst>
        </pc:spChg>
        <pc:spChg chg="add mod">
          <ac:chgData name="ジョーンズ 志津子" userId="S::s-mori@rozetta.jp::c82384ce-66b2-4a27-afca-ae8972876701" providerId="AD" clId="Web-{95A15376-9CAC-4B8C-A55E-96493F58FD2B}" dt="2023-04-12T12:28:19.400" v="1854" actId="20577"/>
          <ac:spMkLst>
            <pc:docMk/>
            <pc:sldMk cId="2237665296" sldId="1823"/>
            <ac:spMk id="12" creationId="{609EB8DF-6386-09D8-FB59-C3553410BAE6}"/>
          </ac:spMkLst>
        </pc:spChg>
      </pc:sldChg>
      <pc:sldChg chg="addSp modSp">
        <pc:chgData name="ジョーンズ 志津子" userId="S::s-mori@rozetta.jp::c82384ce-66b2-4a27-afca-ae8972876701" providerId="AD" clId="Web-{95A15376-9CAC-4B8C-A55E-96493F58FD2B}" dt="2023-04-12T12:36:55.350" v="1915" actId="20577"/>
        <pc:sldMkLst>
          <pc:docMk/>
          <pc:sldMk cId="2111774026" sldId="1824"/>
        </pc:sldMkLst>
        <pc:spChg chg="add mod">
          <ac:chgData name="ジョーンズ 志津子" userId="S::s-mori@rozetta.jp::c82384ce-66b2-4a27-afca-ae8972876701" providerId="AD" clId="Web-{95A15376-9CAC-4B8C-A55E-96493F58FD2B}" dt="2023-04-12T12:36:35.115" v="1912" actId="20577"/>
          <ac:spMkLst>
            <pc:docMk/>
            <pc:sldMk cId="2111774026" sldId="1824"/>
            <ac:spMk id="4" creationId="{C6D3E04F-9A28-7E0F-0BEC-CC93630DC8ED}"/>
          </ac:spMkLst>
        </pc:spChg>
        <pc:spChg chg="add mod">
          <ac:chgData name="ジョーンズ 志津子" userId="S::s-mori@rozetta.jp::c82384ce-66b2-4a27-afca-ae8972876701" providerId="AD" clId="Web-{95A15376-9CAC-4B8C-A55E-96493F58FD2B}" dt="2023-04-12T12:29:26.683" v="1861" actId="14100"/>
          <ac:spMkLst>
            <pc:docMk/>
            <pc:sldMk cId="2111774026" sldId="1824"/>
            <ac:spMk id="10" creationId="{85DF4CE8-307C-E072-1CBD-AC219DD93F1F}"/>
          </ac:spMkLst>
        </pc:spChg>
        <pc:spChg chg="add mod">
          <ac:chgData name="ジョーンズ 志津子" userId="S::s-mori@rozetta.jp::c82384ce-66b2-4a27-afca-ae8972876701" providerId="AD" clId="Web-{95A15376-9CAC-4B8C-A55E-96493F58FD2B}" dt="2023-04-12T12:25:49.177" v="1811" actId="20577"/>
          <ac:spMkLst>
            <pc:docMk/>
            <pc:sldMk cId="2111774026" sldId="1824"/>
            <ac:spMk id="12" creationId="{65CA9D48-1A1F-A34E-46BE-934296F8A26C}"/>
          </ac:spMkLst>
        </pc:spChg>
        <pc:spChg chg="add mod">
          <ac:chgData name="ジョーンズ 志津子" userId="S::s-mori@rozetta.jp::c82384ce-66b2-4a27-afca-ae8972876701" providerId="AD" clId="Web-{95A15376-9CAC-4B8C-A55E-96493F58FD2B}" dt="2023-04-12T12:36:55.350" v="1915" actId="20577"/>
          <ac:spMkLst>
            <pc:docMk/>
            <pc:sldMk cId="2111774026" sldId="1824"/>
            <ac:spMk id="14" creationId="{EAA900F1-F149-1749-7241-F3E2D3B7E36D}"/>
          </ac:spMkLst>
        </pc:spChg>
        <pc:spChg chg="add mod">
          <ac:chgData name="ジョーンズ 志津子" userId="S::s-mori@rozetta.jp::c82384ce-66b2-4a27-afca-ae8972876701" providerId="AD" clId="Web-{95A15376-9CAC-4B8C-A55E-96493F58FD2B}" dt="2023-04-12T12:29:30.777" v="1862" actId="1076"/>
          <ac:spMkLst>
            <pc:docMk/>
            <pc:sldMk cId="2111774026" sldId="1824"/>
            <ac:spMk id="16" creationId="{32849990-F649-3E6A-7B3A-0AF108D914C6}"/>
          </ac:spMkLst>
        </pc:spChg>
        <pc:spChg chg="add mod">
          <ac:chgData name="ジョーンズ 志津子" userId="S::s-mori@rozetta.jp::c82384ce-66b2-4a27-afca-ae8972876701" providerId="AD" clId="Web-{95A15376-9CAC-4B8C-A55E-96493F58FD2B}" dt="2023-04-12T12:34:54.660" v="1902" actId="1076"/>
          <ac:spMkLst>
            <pc:docMk/>
            <pc:sldMk cId="2111774026" sldId="1824"/>
            <ac:spMk id="18" creationId="{881C169D-D694-A007-7942-273B85C8E5A3}"/>
          </ac:spMkLst>
        </pc:spChg>
        <pc:spChg chg="add mod">
          <ac:chgData name="ジョーンズ 志津子" userId="S::s-mori@rozetta.jp::c82384ce-66b2-4a27-afca-ae8972876701" providerId="AD" clId="Web-{95A15376-9CAC-4B8C-A55E-96493F58FD2B}" dt="2023-04-12T12:36:46.678" v="1914" actId="20577"/>
          <ac:spMkLst>
            <pc:docMk/>
            <pc:sldMk cId="2111774026" sldId="1824"/>
            <ac:spMk id="20" creationId="{68B37229-6D3C-6912-E3CC-2476F9C80E73}"/>
          </ac:spMkLst>
        </pc:spChg>
        <pc:spChg chg="add mod">
          <ac:chgData name="ジョーンズ 志津子" userId="S::s-mori@rozetta.jp::c82384ce-66b2-4a27-afca-ae8972876701" providerId="AD" clId="Web-{95A15376-9CAC-4B8C-A55E-96493F58FD2B}" dt="2023-04-12T12:24:56.895" v="1803" actId="1076"/>
          <ac:spMkLst>
            <pc:docMk/>
            <pc:sldMk cId="2111774026" sldId="1824"/>
            <ac:spMk id="22" creationId="{C34EE4DB-6D00-7A8D-EA5F-A8EECCFFDC1A}"/>
          </ac:spMkLst>
        </pc:spChg>
        <pc:spChg chg="add mod">
          <ac:chgData name="ジョーンズ 志津子" userId="S::s-mori@rozetta.jp::c82384ce-66b2-4a27-afca-ae8972876701" providerId="AD" clId="Web-{95A15376-9CAC-4B8C-A55E-96493F58FD2B}" dt="2023-04-12T12:34:51.253" v="1901" actId="1076"/>
          <ac:spMkLst>
            <pc:docMk/>
            <pc:sldMk cId="2111774026" sldId="1824"/>
            <ac:spMk id="24" creationId="{5D6A146E-28A8-2AD6-1715-9E8CA2655C33}"/>
          </ac:spMkLst>
        </pc:spChg>
      </pc:sldChg>
      <pc:sldChg chg="del">
        <pc:chgData name="ジョーンズ 志津子" userId="S::s-mori@rozetta.jp::c82384ce-66b2-4a27-afca-ae8972876701" providerId="AD" clId="Web-{95A15376-9CAC-4B8C-A55E-96493F58FD2B}" dt="2023-04-12T06:42:25.438" v="8"/>
        <pc:sldMkLst>
          <pc:docMk/>
          <pc:sldMk cId="2836307359" sldId="1825"/>
        </pc:sldMkLst>
      </pc:sldChg>
      <pc:sldChg chg="del">
        <pc:chgData name="ジョーンズ 志津子" userId="S::s-mori@rozetta.jp::c82384ce-66b2-4a27-afca-ae8972876701" providerId="AD" clId="Web-{95A15376-9CAC-4B8C-A55E-96493F58FD2B}" dt="2023-04-12T06:41:50.749" v="5"/>
        <pc:sldMkLst>
          <pc:docMk/>
          <pc:sldMk cId="4011478424" sldId="1826"/>
        </pc:sldMkLst>
      </pc:sldChg>
      <pc:sldChg chg="del">
        <pc:chgData name="ジョーンズ 志津子" userId="S::s-mori@rozetta.jp::c82384ce-66b2-4a27-afca-ae8972876701" providerId="AD" clId="Web-{95A15376-9CAC-4B8C-A55E-96493F58FD2B}" dt="2023-04-12T06:41:53.812" v="6"/>
        <pc:sldMkLst>
          <pc:docMk/>
          <pc:sldMk cId="1948269234" sldId="1827"/>
        </pc:sldMkLst>
      </pc:sldChg>
      <pc:sldChg chg="modSp add">
        <pc:chgData name="ジョーンズ 志津子" userId="S::s-mori@rozetta.jp::c82384ce-66b2-4a27-afca-ae8972876701" providerId="AD" clId="Web-{95A15376-9CAC-4B8C-A55E-96493F58FD2B}" dt="2023-04-12T09:55:43.469" v="965" actId="1076"/>
        <pc:sldMkLst>
          <pc:docMk/>
          <pc:sldMk cId="1843981527" sldId="1836"/>
        </pc:sldMkLst>
        <pc:spChg chg="mod">
          <ac:chgData name="ジョーンズ 志津子" userId="S::s-mori@rozetta.jp::c82384ce-66b2-4a27-afca-ae8972876701" providerId="AD" clId="Web-{95A15376-9CAC-4B8C-A55E-96493F58FD2B}" dt="2023-04-12T09:55:22.468" v="959" actId="1076"/>
          <ac:spMkLst>
            <pc:docMk/>
            <pc:sldMk cId="1843981527" sldId="1836"/>
            <ac:spMk id="9" creationId="{D193C739-7E2C-E064-6DC1-A3D0984EC264}"/>
          </ac:spMkLst>
        </pc:spChg>
        <pc:spChg chg="mod">
          <ac:chgData name="ジョーンズ 志津子" userId="S::s-mori@rozetta.jp::c82384ce-66b2-4a27-afca-ae8972876701" providerId="AD" clId="Web-{95A15376-9CAC-4B8C-A55E-96493F58FD2B}" dt="2023-04-12T09:55:37.062" v="963" actId="14100"/>
          <ac:spMkLst>
            <pc:docMk/>
            <pc:sldMk cId="1843981527" sldId="1836"/>
            <ac:spMk id="13" creationId="{BD8ECA97-9E13-4D35-8798-7A1C38E06D72}"/>
          </ac:spMkLst>
        </pc:spChg>
        <pc:grpChg chg="mod">
          <ac:chgData name="ジョーンズ 志津子" userId="S::s-mori@rozetta.jp::c82384ce-66b2-4a27-afca-ae8972876701" providerId="AD" clId="Web-{95A15376-9CAC-4B8C-A55E-96493F58FD2B}" dt="2023-04-12T09:55:39.375" v="964" actId="1076"/>
          <ac:grpSpMkLst>
            <pc:docMk/>
            <pc:sldMk cId="1843981527" sldId="1836"/>
            <ac:grpSpMk id="50" creationId="{5CAA9C52-B840-89EB-BD5B-93C675EF9397}"/>
          </ac:grpSpMkLst>
        </pc:grpChg>
        <pc:picChg chg="mod">
          <ac:chgData name="ジョーンズ 志津子" userId="S::s-mori@rozetta.jp::c82384ce-66b2-4a27-afca-ae8972876701" providerId="AD" clId="Web-{95A15376-9CAC-4B8C-A55E-96493F58FD2B}" dt="2023-04-12T09:55:26.500" v="961" actId="1076"/>
          <ac:picMkLst>
            <pc:docMk/>
            <pc:sldMk cId="1843981527" sldId="1836"/>
            <ac:picMk id="10" creationId="{60ECBBFF-0BC9-47C2-5D91-9F96764DCAF4}"/>
          </ac:picMkLst>
        </pc:picChg>
        <pc:picChg chg="mod">
          <ac:chgData name="ジョーンズ 志津子" userId="S::s-mori@rozetta.jp::c82384ce-66b2-4a27-afca-ae8972876701" providerId="AD" clId="Web-{95A15376-9CAC-4B8C-A55E-96493F58FD2B}" dt="2023-04-12T09:55:43.469" v="965" actId="1076"/>
          <ac:picMkLst>
            <pc:docMk/>
            <pc:sldMk cId="1843981527" sldId="1836"/>
            <ac:picMk id="48" creationId="{3064D7B0-0495-1680-A87F-7F94F54B7220}"/>
          </ac:picMkLst>
        </pc:picChg>
      </pc:sldChg>
      <pc:sldChg chg="addSp delSp modSp add">
        <pc:chgData name="ジョーンズ 志津子" userId="S::s-mori@rozetta.jp::c82384ce-66b2-4a27-afca-ae8972876701" providerId="AD" clId="Web-{95A15376-9CAC-4B8C-A55E-96493F58FD2B}" dt="2023-04-12T11:12:04.887" v="1555" actId="1076"/>
        <pc:sldMkLst>
          <pc:docMk/>
          <pc:sldMk cId="1769163070" sldId="1837"/>
        </pc:sldMkLst>
        <pc:spChg chg="mod ord">
          <ac:chgData name="ジョーンズ 志津子" userId="S::s-mori@rozetta.jp::c82384ce-66b2-4a27-afca-ae8972876701" providerId="AD" clId="Web-{95A15376-9CAC-4B8C-A55E-96493F58FD2B}" dt="2023-04-12T11:07:09.819" v="1529" actId="1076"/>
          <ac:spMkLst>
            <pc:docMk/>
            <pc:sldMk cId="1769163070" sldId="1837"/>
            <ac:spMk id="9" creationId="{D193C739-7E2C-E064-6DC1-A3D0984EC264}"/>
          </ac:spMkLst>
        </pc:spChg>
        <pc:spChg chg="mod">
          <ac:chgData name="ジョーンズ 志津子" userId="S::s-mori@rozetta.jp::c82384ce-66b2-4a27-afca-ae8972876701" providerId="AD" clId="Web-{95A15376-9CAC-4B8C-A55E-96493F58FD2B}" dt="2023-04-12T11:05:04.660" v="1502" actId="14100"/>
          <ac:spMkLst>
            <pc:docMk/>
            <pc:sldMk cId="1769163070" sldId="1837"/>
            <ac:spMk id="13" creationId="{BD8ECA97-9E13-4D35-8798-7A1C38E06D72}"/>
          </ac:spMkLst>
        </pc:spChg>
        <pc:spChg chg="mod ord">
          <ac:chgData name="ジョーンズ 志津子" userId="S::s-mori@rozetta.jp::c82384ce-66b2-4a27-afca-ae8972876701" providerId="AD" clId="Web-{95A15376-9CAC-4B8C-A55E-96493F58FD2B}" dt="2023-04-12T11:08:30.992" v="1539" actId="14100"/>
          <ac:spMkLst>
            <pc:docMk/>
            <pc:sldMk cId="1769163070" sldId="1837"/>
            <ac:spMk id="19" creationId="{FFB9FFE5-56D3-E4E2-F177-D288E8EF81F2}"/>
          </ac:spMkLst>
        </pc:spChg>
        <pc:spChg chg="mod">
          <ac:chgData name="ジョーンズ 志津子" userId="S::s-mori@rozetta.jp::c82384ce-66b2-4a27-afca-ae8972876701" providerId="AD" clId="Web-{95A15376-9CAC-4B8C-A55E-96493F58FD2B}" dt="2023-04-12T11:05:07.285" v="1503" actId="1076"/>
          <ac:spMkLst>
            <pc:docMk/>
            <pc:sldMk cId="1769163070" sldId="1837"/>
            <ac:spMk id="20" creationId="{A29AA119-1D2C-9191-27C5-581E1957507A}"/>
          </ac:spMkLst>
        </pc:spChg>
        <pc:spChg chg="mod">
          <ac:chgData name="ジョーンズ 志津子" userId="S::s-mori@rozetta.jp::c82384ce-66b2-4a27-afca-ae8972876701" providerId="AD" clId="Web-{95A15376-9CAC-4B8C-A55E-96493F58FD2B}" dt="2023-04-12T11:05:24.020" v="1504" actId="1076"/>
          <ac:spMkLst>
            <pc:docMk/>
            <pc:sldMk cId="1769163070" sldId="1837"/>
            <ac:spMk id="22" creationId="{BE1D5AC4-BEBC-5174-2E8A-C2AA56BDC29B}"/>
          </ac:spMkLst>
        </pc:spChg>
        <pc:spChg chg="mod">
          <ac:chgData name="ジョーンズ 志津子" userId="S::s-mori@rozetta.jp::c82384ce-66b2-4a27-afca-ae8972876701" providerId="AD" clId="Web-{95A15376-9CAC-4B8C-A55E-96493F58FD2B}" dt="2023-04-12T11:05:38.989" v="1508" actId="14100"/>
          <ac:spMkLst>
            <pc:docMk/>
            <pc:sldMk cId="1769163070" sldId="1837"/>
            <ac:spMk id="24" creationId="{B3FCC6DE-3B02-6139-CF99-ADE8DA156C97}"/>
          </ac:spMkLst>
        </pc:spChg>
        <pc:spChg chg="del mod">
          <ac:chgData name="ジョーンズ 志津子" userId="S::s-mori@rozetta.jp::c82384ce-66b2-4a27-afca-ae8972876701" providerId="AD" clId="Web-{95A15376-9CAC-4B8C-A55E-96493F58FD2B}" dt="2023-04-12T11:00:54.834" v="1485"/>
          <ac:spMkLst>
            <pc:docMk/>
            <pc:sldMk cId="1769163070" sldId="1837"/>
            <ac:spMk id="32" creationId="{28084DD2-5AE3-CC3B-5F07-86C708D3B8E9}"/>
          </ac:spMkLst>
        </pc:spChg>
        <pc:picChg chg="add del mod">
          <ac:chgData name="ジョーンズ 志津子" userId="S::s-mori@rozetta.jp::c82384ce-66b2-4a27-afca-ae8972876701" providerId="AD" clId="Web-{95A15376-9CAC-4B8C-A55E-96493F58FD2B}" dt="2023-04-12T11:02:04.985" v="1490"/>
          <ac:picMkLst>
            <pc:docMk/>
            <pc:sldMk cId="1769163070" sldId="1837"/>
            <ac:picMk id="4" creationId="{2625C8A8-8A7B-C9DB-1B03-C6F262EF943E}"/>
          </ac:picMkLst>
        </pc:picChg>
        <pc:picChg chg="add del mod">
          <ac:chgData name="ジョーンズ 志津子" userId="S::s-mori@rozetta.jp::c82384ce-66b2-4a27-afca-ae8972876701" providerId="AD" clId="Web-{95A15376-9CAC-4B8C-A55E-96493F58FD2B}" dt="2023-04-12T11:03:23.752" v="1496"/>
          <ac:picMkLst>
            <pc:docMk/>
            <pc:sldMk cId="1769163070" sldId="1837"/>
            <ac:picMk id="5" creationId="{28FEB2A4-1336-C572-93EE-7D47ED400AC9}"/>
          </ac:picMkLst>
        </pc:picChg>
        <pc:picChg chg="add del mod">
          <ac:chgData name="ジョーンズ 志津子" userId="S::s-mori@rozetta.jp::c82384ce-66b2-4a27-afca-ae8972876701" providerId="AD" clId="Web-{95A15376-9CAC-4B8C-A55E-96493F58FD2B}" dt="2023-04-12T11:11:54.090" v="1553"/>
          <ac:picMkLst>
            <pc:docMk/>
            <pc:sldMk cId="1769163070" sldId="1837"/>
            <ac:picMk id="6" creationId="{87D4A34E-9E27-1ED2-CE6B-D3E3F46C8852}"/>
          </ac:picMkLst>
        </pc:picChg>
        <pc:picChg chg="add mod ord">
          <ac:chgData name="ジョーンズ 志津子" userId="S::s-mori@rozetta.jp::c82384ce-66b2-4a27-afca-ae8972876701" providerId="AD" clId="Web-{95A15376-9CAC-4B8C-A55E-96493F58FD2B}" dt="2023-04-12T11:12:04.887" v="1555" actId="1076"/>
          <ac:picMkLst>
            <pc:docMk/>
            <pc:sldMk cId="1769163070" sldId="1837"/>
            <ac:picMk id="8" creationId="{C74ABE12-2985-DAD8-06FE-CBBA41CC44F7}"/>
          </ac:picMkLst>
        </pc:picChg>
        <pc:picChg chg="mod ord">
          <ac:chgData name="ジョーンズ 志津子" userId="S::s-mori@rozetta.jp::c82384ce-66b2-4a27-afca-ae8972876701" providerId="AD" clId="Web-{95A15376-9CAC-4B8C-A55E-96493F58FD2B}" dt="2023-04-12T11:07:12.397" v="1530" actId="1076"/>
          <ac:picMkLst>
            <pc:docMk/>
            <pc:sldMk cId="1769163070" sldId="1837"/>
            <ac:picMk id="25" creationId="{04ACEB66-5C12-1C1E-A027-A56CCF84E1AC}"/>
          </ac:picMkLst>
        </pc:picChg>
        <pc:cxnChg chg="mod">
          <ac:chgData name="ジョーンズ 志津子" userId="S::s-mori@rozetta.jp::c82384ce-66b2-4a27-afca-ae8972876701" providerId="AD" clId="Web-{95A15376-9CAC-4B8C-A55E-96493F58FD2B}" dt="2023-04-12T11:05:27.879" v="1506" actId="1076"/>
          <ac:cxnSpMkLst>
            <pc:docMk/>
            <pc:sldMk cId="1769163070" sldId="1837"/>
            <ac:cxnSpMk id="28" creationId="{7583FA6E-7AB2-77FD-13DC-A62A41A264E6}"/>
          </ac:cxnSpMkLst>
        </pc:cxnChg>
      </pc:sldChg>
      <pc:sldChg chg="modSp add">
        <pc:chgData name="ジョーンズ 志津子" userId="S::s-mori@rozetta.jp::c82384ce-66b2-4a27-afca-ae8972876701" providerId="AD" clId="Web-{95A15376-9CAC-4B8C-A55E-96493F58FD2B}" dt="2023-04-12T09:59:38.255" v="982" actId="14100"/>
        <pc:sldMkLst>
          <pc:docMk/>
          <pc:sldMk cId="713322039" sldId="1838"/>
        </pc:sldMkLst>
        <pc:spChg chg="ord">
          <ac:chgData name="ジョーンズ 志津子" userId="S::s-mori@rozetta.jp::c82384ce-66b2-4a27-afca-ae8972876701" providerId="AD" clId="Web-{95A15376-9CAC-4B8C-A55E-96493F58FD2B}" dt="2023-04-12T09:57:43.909" v="968"/>
          <ac:spMkLst>
            <pc:docMk/>
            <pc:sldMk cId="713322039" sldId="1838"/>
            <ac:spMk id="2" creationId="{A063BDA3-5835-667B-D92B-0A805570483C}"/>
          </ac:spMkLst>
        </pc:spChg>
        <pc:spChg chg="ord">
          <ac:chgData name="ジョーンズ 志津子" userId="S::s-mori@rozetta.jp::c82384ce-66b2-4a27-afca-ae8972876701" providerId="AD" clId="Web-{95A15376-9CAC-4B8C-A55E-96493F58FD2B}" dt="2023-04-12T09:57:50.299" v="969"/>
          <ac:spMkLst>
            <pc:docMk/>
            <pc:sldMk cId="713322039" sldId="1838"/>
            <ac:spMk id="3" creationId="{94DF8285-CB8C-9942-CB8C-42B768DC6F37}"/>
          </ac:spMkLst>
        </pc:spChg>
        <pc:spChg chg="mod">
          <ac:chgData name="ジョーンズ 志津子" userId="S::s-mori@rozetta.jp::c82384ce-66b2-4a27-afca-ae8972876701" providerId="AD" clId="Web-{95A15376-9CAC-4B8C-A55E-96493F58FD2B}" dt="2023-04-12T09:59:31.458" v="981" actId="1076"/>
          <ac:spMkLst>
            <pc:docMk/>
            <pc:sldMk cId="713322039" sldId="1838"/>
            <ac:spMk id="8" creationId="{1C3F687B-DAEA-E6FB-0A65-BB8CFE9C58E3}"/>
          </ac:spMkLst>
        </pc:spChg>
        <pc:spChg chg="mod">
          <ac:chgData name="ジョーンズ 志津子" userId="S::s-mori@rozetta.jp::c82384ce-66b2-4a27-afca-ae8972876701" providerId="AD" clId="Web-{95A15376-9CAC-4B8C-A55E-96493F58FD2B}" dt="2023-04-12T08:22:02.865" v="559" actId="20577"/>
          <ac:spMkLst>
            <pc:docMk/>
            <pc:sldMk cId="713322039" sldId="1838"/>
            <ac:spMk id="13" creationId="{ED176051-2BD1-29D4-0580-A0078317FE17}"/>
          </ac:spMkLst>
        </pc:spChg>
        <pc:spChg chg="mod">
          <ac:chgData name="ジョーンズ 志津子" userId="S::s-mori@rozetta.jp::c82384ce-66b2-4a27-afca-ae8972876701" providerId="AD" clId="Web-{95A15376-9CAC-4B8C-A55E-96493F58FD2B}" dt="2023-04-12T09:58:33.722" v="972"/>
          <ac:spMkLst>
            <pc:docMk/>
            <pc:sldMk cId="713322039" sldId="1838"/>
            <ac:spMk id="17" creationId="{B9621F2B-5C9C-A2B9-F3C0-46EB946ED0AF}"/>
          </ac:spMkLst>
        </pc:spChg>
        <pc:spChg chg="mod">
          <ac:chgData name="ジョーンズ 志津子" userId="S::s-mori@rozetta.jp::c82384ce-66b2-4a27-afca-ae8972876701" providerId="AD" clId="Web-{95A15376-9CAC-4B8C-A55E-96493F58FD2B}" dt="2023-04-12T09:59:31.442" v="980" actId="1076"/>
          <ac:spMkLst>
            <pc:docMk/>
            <pc:sldMk cId="713322039" sldId="1838"/>
            <ac:spMk id="34" creationId="{856275AF-D887-7B32-B6B2-DB812BD52654}"/>
          </ac:spMkLst>
        </pc:spChg>
        <pc:cxnChg chg="mod ord">
          <ac:chgData name="ジョーンズ 志津子" userId="S::s-mori@rozetta.jp::c82384ce-66b2-4a27-afca-ae8972876701" providerId="AD" clId="Web-{95A15376-9CAC-4B8C-A55E-96493F58FD2B}" dt="2023-04-12T09:59:07.473" v="978"/>
          <ac:cxnSpMkLst>
            <pc:docMk/>
            <pc:sldMk cId="713322039" sldId="1838"/>
            <ac:cxnSpMk id="7" creationId="{CC3EA3C2-E1DF-EE70-1F33-4D6CDC27A093}"/>
          </ac:cxnSpMkLst>
        </pc:cxnChg>
        <pc:cxnChg chg="mod">
          <ac:chgData name="ジョーンズ 志津子" userId="S::s-mori@rozetta.jp::c82384ce-66b2-4a27-afca-ae8972876701" providerId="AD" clId="Web-{95A15376-9CAC-4B8C-A55E-96493F58FD2B}" dt="2023-04-12T09:59:38.255" v="982" actId="14100"/>
          <ac:cxnSpMkLst>
            <pc:docMk/>
            <pc:sldMk cId="713322039" sldId="1838"/>
            <ac:cxnSpMk id="10" creationId="{29D5AA77-2DAB-37E4-772F-A27FA4D282D7}"/>
          </ac:cxnSpMkLst>
        </pc:cxnChg>
        <pc:cxnChg chg="mod">
          <ac:chgData name="ジョーンズ 志津子" userId="S::s-mori@rozetta.jp::c82384ce-66b2-4a27-afca-ae8972876701" providerId="AD" clId="Web-{95A15376-9CAC-4B8C-A55E-96493F58FD2B}" dt="2023-04-12T09:58:44.988" v="973"/>
          <ac:cxnSpMkLst>
            <pc:docMk/>
            <pc:sldMk cId="713322039" sldId="1838"/>
            <ac:cxnSpMk id="11" creationId="{2F00A436-0578-0E1E-769A-A20FC67D3D17}"/>
          </ac:cxnSpMkLst>
        </pc:cxnChg>
        <pc:cxnChg chg="mod">
          <ac:chgData name="ジョーンズ 志津子" userId="S::s-mori@rozetta.jp::c82384ce-66b2-4a27-afca-ae8972876701" providerId="AD" clId="Web-{95A15376-9CAC-4B8C-A55E-96493F58FD2B}" dt="2023-04-12T09:58:57.144" v="976"/>
          <ac:cxnSpMkLst>
            <pc:docMk/>
            <pc:sldMk cId="713322039" sldId="1838"/>
            <ac:cxnSpMk id="12" creationId="{6B49BE3C-04D2-5E73-F08C-9D2C103414A1}"/>
          </ac:cxnSpMkLst>
        </pc:cxnChg>
        <pc:cxnChg chg="mod">
          <ac:chgData name="ジョーンズ 志津子" userId="S::s-mori@rozetta.jp::c82384ce-66b2-4a27-afca-ae8972876701" providerId="AD" clId="Web-{95A15376-9CAC-4B8C-A55E-96493F58FD2B}" dt="2023-04-12T09:59:04.348" v="977"/>
          <ac:cxnSpMkLst>
            <pc:docMk/>
            <pc:sldMk cId="713322039" sldId="1838"/>
            <ac:cxnSpMk id="14" creationId="{05A5A87D-D83A-D137-BDB7-B88B49EAD96D}"/>
          </ac:cxnSpMkLst>
        </pc:cxnChg>
      </pc:sldChg>
      <pc:sldChg chg="add">
        <pc:chgData name="ジョーンズ 志津子" userId="S::s-mori@rozetta.jp::c82384ce-66b2-4a27-afca-ae8972876701" providerId="AD" clId="Web-{95A15376-9CAC-4B8C-A55E-96493F58FD2B}" dt="2023-04-12T06:42:15.719" v="7"/>
        <pc:sldMkLst>
          <pc:docMk/>
          <pc:sldMk cId="3636603738" sldId="1839"/>
        </pc:sldMkLst>
      </pc:sldChg>
      <pc:sldChg chg="add del">
        <pc:chgData name="ジョーンズ 志津子" userId="S::s-mori@rozetta.jp::c82384ce-66b2-4a27-afca-ae8972876701" providerId="AD" clId="Web-{95A15376-9CAC-4B8C-A55E-96493F58FD2B}" dt="2023-04-12T06:42:56.767" v="10"/>
        <pc:sldMkLst>
          <pc:docMk/>
          <pc:sldMk cId="1847641574" sldId="1840"/>
        </pc:sldMkLst>
      </pc:sldChg>
      <pc:sldChg chg="addSp delSp modSp add replId">
        <pc:chgData name="ジョーンズ 志津子" userId="S::s-mori@rozetta.jp::c82384ce-66b2-4a27-afca-ae8972876701" providerId="AD" clId="Web-{95A15376-9CAC-4B8C-A55E-96493F58FD2B}" dt="2023-04-12T11:20:01.865" v="1635" actId="1076"/>
        <pc:sldMkLst>
          <pc:docMk/>
          <pc:sldMk cId="2194829917" sldId="1840"/>
        </pc:sldMkLst>
        <pc:spChg chg="del">
          <ac:chgData name="ジョーンズ 志津子" userId="S::s-mori@rozetta.jp::c82384ce-66b2-4a27-afca-ae8972876701" providerId="AD" clId="Web-{95A15376-9CAC-4B8C-A55E-96493F58FD2B}" dt="2023-04-12T06:54:32.666" v="36"/>
          <ac:spMkLst>
            <pc:docMk/>
            <pc:sldMk cId="2194829917" sldId="1840"/>
            <ac:spMk id="2" creationId="{894A74F1-C0B9-AFF9-F252-F8F12C0B22D3}"/>
          </ac:spMkLst>
        </pc:spChg>
        <pc:spChg chg="del mod">
          <ac:chgData name="ジョーンズ 志津子" userId="S::s-mori@rozetta.jp::c82384ce-66b2-4a27-afca-ae8972876701" providerId="AD" clId="Web-{95A15376-9CAC-4B8C-A55E-96493F58FD2B}" dt="2023-04-12T07:25:01.839" v="272"/>
          <ac:spMkLst>
            <pc:docMk/>
            <pc:sldMk cId="2194829917" sldId="1840"/>
            <ac:spMk id="3" creationId="{B7CDCB7E-F16E-E8F5-711B-9A828635039C}"/>
          </ac:spMkLst>
        </pc:spChg>
        <pc:spChg chg="del mod">
          <ac:chgData name="ジョーンズ 志津子" userId="S::s-mori@rozetta.jp::c82384ce-66b2-4a27-afca-ae8972876701" providerId="AD" clId="Web-{95A15376-9CAC-4B8C-A55E-96493F58FD2B}" dt="2023-04-12T07:25:00.511" v="271"/>
          <ac:spMkLst>
            <pc:docMk/>
            <pc:sldMk cId="2194829917" sldId="1840"/>
            <ac:spMk id="7" creationId="{EB90ABDF-A66C-226C-353A-00752E1FEEDA}"/>
          </ac:spMkLst>
        </pc:spChg>
        <pc:spChg chg="del mod">
          <ac:chgData name="ジョーンズ 志津子" userId="S::s-mori@rozetta.jp::c82384ce-66b2-4a27-afca-ae8972876701" providerId="AD" clId="Web-{95A15376-9CAC-4B8C-A55E-96493F58FD2B}" dt="2023-04-12T07:24:56.745" v="269"/>
          <ac:spMkLst>
            <pc:docMk/>
            <pc:sldMk cId="2194829917" sldId="1840"/>
            <ac:spMk id="8" creationId="{A82B55ED-C492-E6EE-5823-8E3F51478498}"/>
          </ac:spMkLst>
        </pc:spChg>
        <pc:spChg chg="mod">
          <ac:chgData name="ジョーンズ 志津子" userId="S::s-mori@rozetta.jp::c82384ce-66b2-4a27-afca-ae8972876701" providerId="AD" clId="Web-{95A15376-9CAC-4B8C-A55E-96493F58FD2B}" dt="2023-04-12T08:20:33.190" v="553" actId="1076"/>
          <ac:spMkLst>
            <pc:docMk/>
            <pc:sldMk cId="2194829917" sldId="1840"/>
            <ac:spMk id="9" creationId="{DCC95C19-DB05-A6F9-B871-8203C55E312D}"/>
          </ac:spMkLst>
        </pc:spChg>
        <pc:spChg chg="add del mod">
          <ac:chgData name="ジョーンズ 志津子" userId="S::s-mori@rozetta.jp::c82384ce-66b2-4a27-afca-ae8972876701" providerId="AD" clId="Web-{95A15376-9CAC-4B8C-A55E-96493F58FD2B}" dt="2023-04-12T06:56:09.935" v="45"/>
          <ac:spMkLst>
            <pc:docMk/>
            <pc:sldMk cId="2194829917" sldId="1840"/>
            <ac:spMk id="12" creationId="{1DCD8E15-3E8F-C24D-1375-A01AED6B215C}"/>
          </ac:spMkLst>
        </pc:spChg>
        <pc:spChg chg="add mod ord">
          <ac:chgData name="ジョーンズ 志津子" userId="S::s-mori@rozetta.jp::c82384ce-66b2-4a27-afca-ae8972876701" providerId="AD" clId="Web-{95A15376-9CAC-4B8C-A55E-96493F58FD2B}" dt="2023-04-12T11:20:01.786" v="1631" actId="1076"/>
          <ac:spMkLst>
            <pc:docMk/>
            <pc:sldMk cId="2194829917" sldId="1840"/>
            <ac:spMk id="13" creationId="{39029C32-AB33-C83F-7AB0-A988F14C508A}"/>
          </ac:spMkLst>
        </pc:spChg>
        <pc:spChg chg="mod">
          <ac:chgData name="ジョーンズ 志津子" userId="S::s-mori@rozetta.jp::c82384ce-66b2-4a27-afca-ae8972876701" providerId="AD" clId="Web-{95A15376-9CAC-4B8C-A55E-96493F58FD2B}" dt="2023-04-12T08:09:17.292" v="499" actId="1076"/>
          <ac:spMkLst>
            <pc:docMk/>
            <pc:sldMk cId="2194829917" sldId="1840"/>
            <ac:spMk id="14" creationId="{39B8E0E0-1B9E-0E76-20BD-321EA2A7C0E2}"/>
          </ac:spMkLst>
        </pc:spChg>
        <pc:spChg chg="add mod">
          <ac:chgData name="ジョーンズ 志津子" userId="S::s-mori@rozetta.jp::c82384ce-66b2-4a27-afca-ae8972876701" providerId="AD" clId="Web-{95A15376-9CAC-4B8C-A55E-96493F58FD2B}" dt="2023-04-12T11:20:01.802" v="1632" actId="1076"/>
          <ac:spMkLst>
            <pc:docMk/>
            <pc:sldMk cId="2194829917" sldId="1840"/>
            <ac:spMk id="17" creationId="{78169590-F6A9-0378-36F0-AFACB6895589}"/>
          </ac:spMkLst>
        </pc:spChg>
        <pc:spChg chg="add mod">
          <ac:chgData name="ジョーンズ 志津子" userId="S::s-mori@rozetta.jp::c82384ce-66b2-4a27-afca-ae8972876701" providerId="AD" clId="Web-{95A15376-9CAC-4B8C-A55E-96493F58FD2B}" dt="2023-04-12T11:20:01.819" v="1633" actId="1076"/>
          <ac:spMkLst>
            <pc:docMk/>
            <pc:sldMk cId="2194829917" sldId="1840"/>
            <ac:spMk id="18" creationId="{DC36B4A7-B9DB-24A5-1049-E9E6E3E7D218}"/>
          </ac:spMkLst>
        </pc:spChg>
        <pc:spChg chg="mod">
          <ac:chgData name="ジョーンズ 志津子" userId="S::s-mori@rozetta.jp::c82384ce-66b2-4a27-afca-ae8972876701" providerId="AD" clId="Web-{95A15376-9CAC-4B8C-A55E-96493F58FD2B}" dt="2023-04-12T08:13:18.066" v="532" actId="1076"/>
          <ac:spMkLst>
            <pc:docMk/>
            <pc:sldMk cId="2194829917" sldId="1840"/>
            <ac:spMk id="19" creationId="{4C20B81C-84D1-6A81-E4E7-99556D20FE3A}"/>
          </ac:spMkLst>
        </pc:spChg>
        <pc:spChg chg="mod">
          <ac:chgData name="ジョーンズ 志津子" userId="S::s-mori@rozetta.jp::c82384ce-66b2-4a27-afca-ae8972876701" providerId="AD" clId="Web-{95A15376-9CAC-4B8C-A55E-96493F58FD2B}" dt="2023-04-12T08:07:08.772" v="481" actId="1076"/>
          <ac:spMkLst>
            <pc:docMk/>
            <pc:sldMk cId="2194829917" sldId="1840"/>
            <ac:spMk id="20" creationId="{6A569D9C-1214-A3FF-F506-060FCEEB1D3F}"/>
          </ac:spMkLst>
        </pc:spChg>
        <pc:spChg chg="mod">
          <ac:chgData name="ジョーンズ 志津子" userId="S::s-mori@rozetta.jp::c82384ce-66b2-4a27-afca-ae8972876701" providerId="AD" clId="Web-{95A15376-9CAC-4B8C-A55E-96493F58FD2B}" dt="2023-04-12T08:09:30.964" v="501" actId="1076"/>
          <ac:spMkLst>
            <pc:docMk/>
            <pc:sldMk cId="2194829917" sldId="1840"/>
            <ac:spMk id="21" creationId="{D8E607F8-2922-D822-42EC-B695954106B8}"/>
          </ac:spMkLst>
        </pc:spChg>
        <pc:spChg chg="add mod">
          <ac:chgData name="ジョーンズ 志津子" userId="S::s-mori@rozetta.jp::c82384ce-66b2-4a27-afca-ae8972876701" providerId="AD" clId="Web-{95A15376-9CAC-4B8C-A55E-96493F58FD2B}" dt="2023-04-12T11:20:01.849" v="1634" actId="1076"/>
          <ac:spMkLst>
            <pc:docMk/>
            <pc:sldMk cId="2194829917" sldId="1840"/>
            <ac:spMk id="22" creationId="{82216B18-5086-1D68-0549-B91C470E6DD7}"/>
          </ac:spMkLst>
        </pc:spChg>
        <pc:spChg chg="add mod">
          <ac:chgData name="ジョーンズ 志津子" userId="S::s-mori@rozetta.jp::c82384ce-66b2-4a27-afca-ae8972876701" providerId="AD" clId="Web-{95A15376-9CAC-4B8C-A55E-96493F58FD2B}" dt="2023-04-12T11:20:01.865" v="1635" actId="1076"/>
          <ac:spMkLst>
            <pc:docMk/>
            <pc:sldMk cId="2194829917" sldId="1840"/>
            <ac:spMk id="28" creationId="{95009C82-0ED6-D198-86B7-8869BD10FF12}"/>
          </ac:spMkLst>
        </pc:spChg>
        <pc:spChg chg="add mod">
          <ac:chgData name="ジョーンズ 志津子" userId="S::s-mori@rozetta.jp::c82384ce-66b2-4a27-afca-ae8972876701" providerId="AD" clId="Web-{95A15376-9CAC-4B8C-A55E-96493F58FD2B}" dt="2023-04-12T07:36:32.488" v="353" actId="1076"/>
          <ac:spMkLst>
            <pc:docMk/>
            <pc:sldMk cId="2194829917" sldId="1840"/>
            <ac:spMk id="29" creationId="{6F10B7B3-B610-A44F-99E5-3B242772E4EB}"/>
          </ac:spMkLst>
        </pc:spChg>
        <pc:spChg chg="mod topLvl">
          <ac:chgData name="ジョーンズ 志津子" userId="S::s-mori@rozetta.jp::c82384ce-66b2-4a27-afca-ae8972876701" providerId="AD" clId="Web-{95A15376-9CAC-4B8C-A55E-96493F58FD2B}" dt="2023-04-12T10:54:32.616" v="1475" actId="14100"/>
          <ac:spMkLst>
            <pc:docMk/>
            <pc:sldMk cId="2194829917" sldId="1840"/>
            <ac:spMk id="30" creationId="{1AC3A68A-4586-B976-2941-C3FBCDA636FC}"/>
          </ac:spMkLst>
        </pc:spChg>
        <pc:spChg chg="mod topLvl">
          <ac:chgData name="ジョーンズ 志津子" userId="S::s-mori@rozetta.jp::c82384ce-66b2-4a27-afca-ae8972876701" providerId="AD" clId="Web-{95A15376-9CAC-4B8C-A55E-96493F58FD2B}" dt="2023-04-12T10:54:25.365" v="1474" actId="14100"/>
          <ac:spMkLst>
            <pc:docMk/>
            <pc:sldMk cId="2194829917" sldId="1840"/>
            <ac:spMk id="31" creationId="{5FC9EE41-C6FE-F8AB-11E3-E0295212D2FB}"/>
          </ac:spMkLst>
        </pc:spChg>
        <pc:spChg chg="del mod topLvl">
          <ac:chgData name="ジョーンズ 志津子" userId="S::s-mori@rozetta.jp::c82384ce-66b2-4a27-afca-ae8972876701" providerId="AD" clId="Web-{95A15376-9CAC-4B8C-A55E-96493F58FD2B}" dt="2023-04-12T08:04:52.423" v="455"/>
          <ac:spMkLst>
            <pc:docMk/>
            <pc:sldMk cId="2194829917" sldId="1840"/>
            <ac:spMk id="32" creationId="{0E48B9C9-FEBD-F4EB-7AB0-6875196A4503}"/>
          </ac:spMkLst>
        </pc:spChg>
        <pc:spChg chg="del">
          <ac:chgData name="ジョーンズ 志津子" userId="S::s-mori@rozetta.jp::c82384ce-66b2-4a27-afca-ae8972876701" providerId="AD" clId="Web-{95A15376-9CAC-4B8C-A55E-96493F58FD2B}" dt="2023-04-12T08:11:38.016" v="515"/>
          <ac:spMkLst>
            <pc:docMk/>
            <pc:sldMk cId="2194829917" sldId="1840"/>
            <ac:spMk id="33" creationId="{BB304D65-F112-4289-8B2A-5824473920A3}"/>
          </ac:spMkLst>
        </pc:spChg>
        <pc:spChg chg="add mod">
          <ac:chgData name="ジョーンズ 志津子" userId="S::s-mori@rozetta.jp::c82384ce-66b2-4a27-afca-ae8972876701" providerId="AD" clId="Web-{95A15376-9CAC-4B8C-A55E-96493F58FD2B}" dt="2023-04-12T07:36:30.645" v="352" actId="1076"/>
          <ac:spMkLst>
            <pc:docMk/>
            <pc:sldMk cId="2194829917" sldId="1840"/>
            <ac:spMk id="34" creationId="{2050AAFA-2873-25C5-458B-06A8E6C732A9}"/>
          </ac:spMkLst>
        </pc:spChg>
        <pc:spChg chg="del mod topLvl">
          <ac:chgData name="ジョーンズ 志津子" userId="S::s-mori@rozetta.jp::c82384ce-66b2-4a27-afca-ae8972876701" providerId="AD" clId="Web-{95A15376-9CAC-4B8C-A55E-96493F58FD2B}" dt="2023-04-12T08:04:42.548" v="449"/>
          <ac:spMkLst>
            <pc:docMk/>
            <pc:sldMk cId="2194829917" sldId="1840"/>
            <ac:spMk id="35" creationId="{CEC7F573-031F-BE28-8CD5-068AE2A8BF6B}"/>
          </ac:spMkLst>
        </pc:spChg>
        <pc:spChg chg="mod">
          <ac:chgData name="ジョーンズ 志津子" userId="S::s-mori@rozetta.jp::c82384ce-66b2-4a27-afca-ae8972876701" providerId="AD" clId="Web-{95A15376-9CAC-4B8C-A55E-96493F58FD2B}" dt="2023-04-12T08:34:06.078" v="622"/>
          <ac:spMkLst>
            <pc:docMk/>
            <pc:sldMk cId="2194829917" sldId="1840"/>
            <ac:spMk id="36" creationId="{651062CE-BDC5-8349-FC68-A85E704008E2}"/>
          </ac:spMkLst>
        </pc:spChg>
        <pc:spChg chg="mod">
          <ac:chgData name="ジョーンズ 志津子" userId="S::s-mori@rozetta.jp::c82384ce-66b2-4a27-afca-ae8972876701" providerId="AD" clId="Web-{95A15376-9CAC-4B8C-A55E-96493F58FD2B}" dt="2023-04-12T10:53:58.990" v="1471" actId="14100"/>
          <ac:spMkLst>
            <pc:docMk/>
            <pc:sldMk cId="2194829917" sldId="1840"/>
            <ac:spMk id="37" creationId="{801D5C39-E59A-005B-27A9-C114997324C2}"/>
          </ac:spMkLst>
        </pc:spChg>
        <pc:spChg chg="mod">
          <ac:chgData name="ジョーンズ 志津子" userId="S::s-mori@rozetta.jp::c82384ce-66b2-4a27-afca-ae8972876701" providerId="AD" clId="Web-{95A15376-9CAC-4B8C-A55E-96493F58FD2B}" dt="2023-04-12T08:33:51.468" v="618"/>
          <ac:spMkLst>
            <pc:docMk/>
            <pc:sldMk cId="2194829917" sldId="1840"/>
            <ac:spMk id="38" creationId="{90EC649F-B989-5B09-183D-D55844E99AE1}"/>
          </ac:spMkLst>
        </pc:spChg>
        <pc:spChg chg="mod">
          <ac:chgData name="ジョーンズ 志津子" userId="S::s-mori@rozetta.jp::c82384ce-66b2-4a27-afca-ae8972876701" providerId="AD" clId="Web-{95A15376-9CAC-4B8C-A55E-96493F58FD2B}" dt="2023-04-12T10:54:13.459" v="1473" actId="14100"/>
          <ac:spMkLst>
            <pc:docMk/>
            <pc:sldMk cId="2194829917" sldId="1840"/>
            <ac:spMk id="39" creationId="{7F7D8685-0A7E-0891-1E24-3D504583C55F}"/>
          </ac:spMkLst>
        </pc:spChg>
        <pc:spChg chg="add mod">
          <ac:chgData name="ジョーンズ 志津子" userId="S::s-mori@rozetta.jp::c82384ce-66b2-4a27-afca-ae8972876701" providerId="AD" clId="Web-{95A15376-9CAC-4B8C-A55E-96493F58FD2B}" dt="2023-04-12T10:54:54.382" v="1476" actId="1076"/>
          <ac:spMkLst>
            <pc:docMk/>
            <pc:sldMk cId="2194829917" sldId="1840"/>
            <ac:spMk id="50" creationId="{7452C36F-4A8A-AF8C-E46E-6FADB3FF55B3}"/>
          </ac:spMkLst>
        </pc:spChg>
        <pc:spChg chg="add mod">
          <ac:chgData name="ジョーンズ 志津子" userId="S::s-mori@rozetta.jp::c82384ce-66b2-4a27-afca-ae8972876701" providerId="AD" clId="Web-{95A15376-9CAC-4B8C-A55E-96493F58FD2B}" dt="2023-04-12T10:54:59.382" v="1477" actId="1076"/>
          <ac:spMkLst>
            <pc:docMk/>
            <pc:sldMk cId="2194829917" sldId="1840"/>
            <ac:spMk id="52" creationId="{2CE9FE71-A875-C2DA-640A-645B587778B8}"/>
          </ac:spMkLst>
        </pc:spChg>
        <pc:spChg chg="add mod ord">
          <ac:chgData name="ジョーンズ 志津子" userId="S::s-mori@rozetta.jp::c82384ce-66b2-4a27-afca-ae8972876701" providerId="AD" clId="Web-{95A15376-9CAC-4B8C-A55E-96493F58FD2B}" dt="2023-04-12T10:53:36.380" v="1470"/>
          <ac:spMkLst>
            <pc:docMk/>
            <pc:sldMk cId="2194829917" sldId="1840"/>
            <ac:spMk id="60" creationId="{AEC96E8A-1609-5F6F-D95E-2F0D2612D3C6}"/>
          </ac:spMkLst>
        </pc:spChg>
        <pc:grpChg chg="add del mod">
          <ac:chgData name="ジョーンズ 志津子" userId="S::s-mori@rozetta.jp::c82384ce-66b2-4a27-afca-ae8972876701" providerId="AD" clId="Web-{95A15376-9CAC-4B8C-A55E-96493F58FD2B}" dt="2023-04-12T07:06:34.238" v="125"/>
          <ac:grpSpMkLst>
            <pc:docMk/>
            <pc:sldMk cId="2194829917" sldId="1840"/>
            <ac:grpSpMk id="40" creationId="{A8AFF94A-F438-39DF-79D6-546E08A852E8}"/>
          </ac:grpSpMkLst>
        </pc:grpChg>
        <pc:grpChg chg="add del mod">
          <ac:chgData name="ジョーンズ 志津子" userId="S::s-mori@rozetta.jp::c82384ce-66b2-4a27-afca-ae8972876701" providerId="AD" clId="Web-{95A15376-9CAC-4B8C-A55E-96493F58FD2B}" dt="2023-04-12T07:07:30.303" v="134"/>
          <ac:grpSpMkLst>
            <pc:docMk/>
            <pc:sldMk cId="2194829917" sldId="1840"/>
            <ac:grpSpMk id="43" creationId="{6D090790-77DD-FC81-A4FB-20C6FAA297EC}"/>
          </ac:grpSpMkLst>
        </pc:grpChg>
        <pc:cxnChg chg="add del mod">
          <ac:chgData name="ジョーンズ 志津子" userId="S::s-mori@rozetta.jp::c82384ce-66b2-4a27-afca-ae8972876701" providerId="AD" clId="Web-{95A15376-9CAC-4B8C-A55E-96493F58FD2B}" dt="2023-04-12T10:52:47.504" v="1459"/>
          <ac:cxnSpMkLst>
            <pc:docMk/>
            <pc:sldMk cId="2194829917" sldId="1840"/>
            <ac:cxnSpMk id="5" creationId="{08A657E5-4B49-1CB0-8268-68D6E900B0AD}"/>
          </ac:cxnSpMkLst>
        </pc:cxnChg>
        <pc:cxnChg chg="del mod">
          <ac:chgData name="ジョーンズ 志津子" userId="S::s-mori@rozetta.jp::c82384ce-66b2-4a27-afca-ae8972876701" providerId="AD" clId="Web-{95A15376-9CAC-4B8C-A55E-96493F58FD2B}" dt="2023-04-12T06:53:51.696" v="30"/>
          <ac:cxnSpMkLst>
            <pc:docMk/>
            <pc:sldMk cId="2194829917" sldId="1840"/>
            <ac:cxnSpMk id="11" creationId="{03A3CCCB-07D8-F8A6-0AAB-327A34FAC7F1}"/>
          </ac:cxnSpMkLst>
        </pc:cxnChg>
        <pc:cxnChg chg="del mod">
          <ac:chgData name="ジョーンズ 志津子" userId="S::s-mori@rozetta.jp::c82384ce-66b2-4a27-afca-ae8972876701" providerId="AD" clId="Web-{95A15376-9CAC-4B8C-A55E-96493F58FD2B}" dt="2023-04-12T08:04:45.173" v="451"/>
          <ac:cxnSpMkLst>
            <pc:docMk/>
            <pc:sldMk cId="2194829917" sldId="1840"/>
            <ac:cxnSpMk id="15" creationId="{9A78F21F-E460-EA2E-3FAA-3855A370BB49}"/>
          </ac:cxnSpMkLst>
        </pc:cxnChg>
        <pc:cxnChg chg="mod">
          <ac:chgData name="ジョーンズ 志津子" userId="S::s-mori@rozetta.jp::c82384ce-66b2-4a27-afca-ae8972876701" providerId="AD" clId="Web-{95A15376-9CAC-4B8C-A55E-96493F58FD2B}" dt="2023-04-12T06:57:41.220" v="65" actId="1076"/>
          <ac:cxnSpMkLst>
            <pc:docMk/>
            <pc:sldMk cId="2194829917" sldId="1840"/>
            <ac:cxnSpMk id="16" creationId="{0606E24A-0391-4D22-2AFC-C10527883F9B}"/>
          </ac:cxnSpMkLst>
        </pc:cxnChg>
        <pc:cxnChg chg="del">
          <ac:chgData name="ジョーンズ 志津子" userId="S::s-mori@rozetta.jp::c82384ce-66b2-4a27-afca-ae8972876701" providerId="AD" clId="Web-{95A15376-9CAC-4B8C-A55E-96493F58FD2B}" dt="2023-04-12T07:12:02.578" v="171"/>
          <ac:cxnSpMkLst>
            <pc:docMk/>
            <pc:sldMk cId="2194829917" sldId="1840"/>
            <ac:cxnSpMk id="23" creationId="{DCD8A55D-F576-E4A9-B2D8-7E105943167E}"/>
          </ac:cxnSpMkLst>
        </pc:cxnChg>
        <pc:cxnChg chg="del">
          <ac:chgData name="ジョーンズ 志津子" userId="S::s-mori@rozetta.jp::c82384ce-66b2-4a27-afca-ae8972876701" providerId="AD" clId="Web-{95A15376-9CAC-4B8C-A55E-96493F58FD2B}" dt="2023-04-12T07:11:57.078" v="170"/>
          <ac:cxnSpMkLst>
            <pc:docMk/>
            <pc:sldMk cId="2194829917" sldId="1840"/>
            <ac:cxnSpMk id="24" creationId="{73E8058C-CFD4-CFE5-959A-C64F8F26BF1D}"/>
          </ac:cxnSpMkLst>
        </pc:cxnChg>
        <pc:cxnChg chg="del">
          <ac:chgData name="ジョーンズ 志津子" userId="S::s-mori@rozetta.jp::c82384ce-66b2-4a27-afca-ae8972876701" providerId="AD" clId="Web-{95A15376-9CAC-4B8C-A55E-96493F58FD2B}" dt="2023-04-12T07:11:55.749" v="169"/>
          <ac:cxnSpMkLst>
            <pc:docMk/>
            <pc:sldMk cId="2194829917" sldId="1840"/>
            <ac:cxnSpMk id="25" creationId="{4DDCAAE9-FF98-8483-FB9A-78091EDD5BE6}"/>
          </ac:cxnSpMkLst>
        </pc:cxnChg>
        <pc:cxnChg chg="del mod">
          <ac:chgData name="ジョーンズ 志津子" userId="S::s-mori@rozetta.jp::c82384ce-66b2-4a27-afca-ae8972876701" providerId="AD" clId="Web-{95A15376-9CAC-4B8C-A55E-96493F58FD2B}" dt="2023-04-12T07:25:10.480" v="276"/>
          <ac:cxnSpMkLst>
            <pc:docMk/>
            <pc:sldMk cId="2194829917" sldId="1840"/>
            <ac:cxnSpMk id="26" creationId="{6843E19C-5C6A-D095-EC48-D0D2FAC17300}"/>
          </ac:cxnSpMkLst>
        </pc:cxnChg>
        <pc:cxnChg chg="del mod">
          <ac:chgData name="ジョーンズ 志津子" userId="S::s-mori@rozetta.jp::c82384ce-66b2-4a27-afca-ae8972876701" providerId="AD" clId="Web-{95A15376-9CAC-4B8C-A55E-96493F58FD2B}" dt="2023-04-12T07:25:09.277" v="275"/>
          <ac:cxnSpMkLst>
            <pc:docMk/>
            <pc:sldMk cId="2194829917" sldId="1840"/>
            <ac:cxnSpMk id="27" creationId="{25DF8B5D-6FA4-0331-91D0-1E88C13D7B74}"/>
          </ac:cxnSpMkLst>
        </pc:cxnChg>
        <pc:cxnChg chg="mod">
          <ac:chgData name="ジョーンズ 志津子" userId="S::s-mori@rozetta.jp::c82384ce-66b2-4a27-afca-ae8972876701" providerId="AD" clId="Web-{95A15376-9CAC-4B8C-A55E-96493F58FD2B}" dt="2023-04-12T10:52:56.489" v="1461"/>
          <ac:cxnSpMkLst>
            <pc:docMk/>
            <pc:sldMk cId="2194829917" sldId="1840"/>
            <ac:cxnSpMk id="41" creationId="{ABE519F9-5057-60D7-8519-276532BD92D8}"/>
          </ac:cxnSpMkLst>
        </pc:cxnChg>
        <pc:cxnChg chg="del mod">
          <ac:chgData name="ジョーンズ 志津子" userId="S::s-mori@rozetta.jp::c82384ce-66b2-4a27-afca-ae8972876701" providerId="AD" clId="Web-{95A15376-9CAC-4B8C-A55E-96493F58FD2B}" dt="2023-04-12T07:24:55.495" v="268"/>
          <ac:cxnSpMkLst>
            <pc:docMk/>
            <pc:sldMk cId="2194829917" sldId="1840"/>
            <ac:cxnSpMk id="42" creationId="{7D7B2219-9259-2929-5CFD-17AC28C0678D}"/>
          </ac:cxnSpMkLst>
        </pc:cxnChg>
        <pc:cxnChg chg="add del mod ord">
          <ac:chgData name="ジョーンズ 志津子" userId="S::s-mori@rozetta.jp::c82384ce-66b2-4a27-afca-ae8972876701" providerId="AD" clId="Web-{95A15376-9CAC-4B8C-A55E-96493F58FD2B}" dt="2023-04-12T08:04:43.689" v="450"/>
          <ac:cxnSpMkLst>
            <pc:docMk/>
            <pc:sldMk cId="2194829917" sldId="1840"/>
            <ac:cxnSpMk id="44" creationId="{B33627D4-089A-D06E-626A-AE4A664B8C71}"/>
          </ac:cxnSpMkLst>
        </pc:cxnChg>
        <pc:cxnChg chg="add del mod ord">
          <ac:chgData name="ジョーンズ 志津子" userId="S::s-mori@rozetta.jp::c82384ce-66b2-4a27-afca-ae8972876701" providerId="AD" clId="Web-{95A15376-9CAC-4B8C-A55E-96493F58FD2B}" dt="2023-04-12T08:04:48.220" v="453"/>
          <ac:cxnSpMkLst>
            <pc:docMk/>
            <pc:sldMk cId="2194829917" sldId="1840"/>
            <ac:cxnSpMk id="45" creationId="{007B4E01-DFE5-1682-47D8-5836F864DAB8}"/>
          </ac:cxnSpMkLst>
        </pc:cxnChg>
        <pc:cxnChg chg="add del mod ord">
          <ac:chgData name="ジョーンズ 志津子" userId="S::s-mori@rozetta.jp::c82384ce-66b2-4a27-afca-ae8972876701" providerId="AD" clId="Web-{95A15376-9CAC-4B8C-A55E-96493F58FD2B}" dt="2023-04-12T08:04:47.189" v="452"/>
          <ac:cxnSpMkLst>
            <pc:docMk/>
            <pc:sldMk cId="2194829917" sldId="1840"/>
            <ac:cxnSpMk id="46" creationId="{CBB6EB94-6233-B905-02EA-176D6D091749}"/>
          </ac:cxnSpMkLst>
        </pc:cxnChg>
        <pc:cxnChg chg="add del mod ord">
          <ac:chgData name="ジョーンズ 志津子" userId="S::s-mori@rozetta.jp::c82384ce-66b2-4a27-afca-ae8972876701" providerId="AD" clId="Web-{95A15376-9CAC-4B8C-A55E-96493F58FD2B}" dt="2023-04-12T08:04:49.314" v="454"/>
          <ac:cxnSpMkLst>
            <pc:docMk/>
            <pc:sldMk cId="2194829917" sldId="1840"/>
            <ac:cxnSpMk id="47" creationId="{248BC5C4-2301-04B7-FE36-097F3B5FC216}"/>
          </ac:cxnSpMkLst>
        </pc:cxnChg>
        <pc:cxnChg chg="add mod ord">
          <ac:chgData name="ジョーンズ 志津子" userId="S::s-mori@rozetta.jp::c82384ce-66b2-4a27-afca-ae8972876701" providerId="AD" clId="Web-{95A15376-9CAC-4B8C-A55E-96493F58FD2B}" dt="2023-04-12T10:52:05.113" v="1449"/>
          <ac:cxnSpMkLst>
            <pc:docMk/>
            <pc:sldMk cId="2194829917" sldId="1840"/>
            <ac:cxnSpMk id="48" creationId="{40B762B0-F947-CA97-30FF-3E4AD79BBA98}"/>
          </ac:cxnSpMkLst>
        </pc:cxnChg>
        <pc:cxnChg chg="add mod">
          <ac:chgData name="ジョーンズ 志津子" userId="S::s-mori@rozetta.jp::c82384ce-66b2-4a27-afca-ae8972876701" providerId="AD" clId="Web-{95A15376-9CAC-4B8C-A55E-96493F58FD2B}" dt="2023-04-12T10:52:22.363" v="1453"/>
          <ac:cxnSpMkLst>
            <pc:docMk/>
            <pc:sldMk cId="2194829917" sldId="1840"/>
            <ac:cxnSpMk id="49" creationId="{3A959641-BA83-964E-CFCB-2DB25D7E41EA}"/>
          </ac:cxnSpMkLst>
        </pc:cxnChg>
        <pc:cxnChg chg="add mod">
          <ac:chgData name="ジョーンズ 志津子" userId="S::s-mori@rozetta.jp::c82384ce-66b2-4a27-afca-ae8972876701" providerId="AD" clId="Web-{95A15376-9CAC-4B8C-A55E-96493F58FD2B}" dt="2023-04-12T10:52:30.769" v="1455"/>
          <ac:cxnSpMkLst>
            <pc:docMk/>
            <pc:sldMk cId="2194829917" sldId="1840"/>
            <ac:cxnSpMk id="51" creationId="{9A7DAF9E-4F49-1226-0408-0E3EB5F0896C}"/>
          </ac:cxnSpMkLst>
        </pc:cxnChg>
        <pc:cxnChg chg="add mod">
          <ac:chgData name="ジョーンズ 志津子" userId="S::s-mori@rozetta.jp::c82384ce-66b2-4a27-afca-ae8972876701" providerId="AD" clId="Web-{95A15376-9CAC-4B8C-A55E-96493F58FD2B}" dt="2023-04-12T10:52:53.270" v="1460"/>
          <ac:cxnSpMkLst>
            <pc:docMk/>
            <pc:sldMk cId="2194829917" sldId="1840"/>
            <ac:cxnSpMk id="53" creationId="{9A17301B-A441-7A1F-8D42-43DC74CBE3E3}"/>
          </ac:cxnSpMkLst>
        </pc:cxnChg>
        <pc:cxnChg chg="add mod">
          <ac:chgData name="ジョーンズ 志津子" userId="S::s-mori@rozetta.jp::c82384ce-66b2-4a27-afca-ae8972876701" providerId="AD" clId="Web-{95A15376-9CAC-4B8C-A55E-96493F58FD2B}" dt="2023-04-12T10:52:59.442" v="1462"/>
          <ac:cxnSpMkLst>
            <pc:docMk/>
            <pc:sldMk cId="2194829917" sldId="1840"/>
            <ac:cxnSpMk id="54" creationId="{50F924FE-C954-A065-C7F1-06C0FFB742C1}"/>
          </ac:cxnSpMkLst>
        </pc:cxnChg>
        <pc:cxnChg chg="add mod ord">
          <ac:chgData name="ジョーンズ 志津子" userId="S::s-mori@rozetta.jp::c82384ce-66b2-4a27-afca-ae8972876701" providerId="AD" clId="Web-{95A15376-9CAC-4B8C-A55E-96493F58FD2B}" dt="2023-04-12T10:53:02.458" v="1463"/>
          <ac:cxnSpMkLst>
            <pc:docMk/>
            <pc:sldMk cId="2194829917" sldId="1840"/>
            <ac:cxnSpMk id="55" creationId="{CEED27F9-BA5E-F680-E0C3-A73FC5D71722}"/>
          </ac:cxnSpMkLst>
        </pc:cxnChg>
        <pc:cxnChg chg="add mod ord">
          <ac:chgData name="ジョーンズ 志津子" userId="S::s-mori@rozetta.jp::c82384ce-66b2-4a27-afca-ae8972876701" providerId="AD" clId="Web-{95A15376-9CAC-4B8C-A55E-96493F58FD2B}" dt="2023-04-12T10:53:16.473" v="1466"/>
          <ac:cxnSpMkLst>
            <pc:docMk/>
            <pc:sldMk cId="2194829917" sldId="1840"/>
            <ac:cxnSpMk id="56" creationId="{028DF5D7-29B8-C5B6-E3EA-C327D991CCDA}"/>
          </ac:cxnSpMkLst>
        </pc:cxnChg>
        <pc:cxnChg chg="add mod">
          <ac:chgData name="ジョーンズ 志津子" userId="S::s-mori@rozetta.jp::c82384ce-66b2-4a27-afca-ae8972876701" providerId="AD" clId="Web-{95A15376-9CAC-4B8C-A55E-96493F58FD2B}" dt="2023-04-12T10:53:13.020" v="1465"/>
          <ac:cxnSpMkLst>
            <pc:docMk/>
            <pc:sldMk cId="2194829917" sldId="1840"/>
            <ac:cxnSpMk id="57" creationId="{90D15438-44AE-F4AA-1894-6E14964BF327}"/>
          </ac:cxnSpMkLst>
        </pc:cxnChg>
        <pc:cxnChg chg="add mod ord">
          <ac:chgData name="ジョーンズ 志津子" userId="S::s-mori@rozetta.jp::c82384ce-66b2-4a27-afca-ae8972876701" providerId="AD" clId="Web-{95A15376-9CAC-4B8C-A55E-96493F58FD2B}" dt="2023-04-12T10:53:09.083" v="1464"/>
          <ac:cxnSpMkLst>
            <pc:docMk/>
            <pc:sldMk cId="2194829917" sldId="1840"/>
            <ac:cxnSpMk id="58" creationId="{7AC5183F-086D-414D-9DB0-5F251F0FC2DE}"/>
          </ac:cxnSpMkLst>
        </pc:cxnChg>
        <pc:cxnChg chg="add mod">
          <ac:chgData name="ジョーンズ 志津子" userId="S::s-mori@rozetta.jp::c82384ce-66b2-4a27-afca-ae8972876701" providerId="AD" clId="Web-{95A15376-9CAC-4B8C-A55E-96493F58FD2B}" dt="2023-04-12T10:52:34.316" v="1456"/>
          <ac:cxnSpMkLst>
            <pc:docMk/>
            <pc:sldMk cId="2194829917" sldId="1840"/>
            <ac:cxnSpMk id="59" creationId="{79893993-1E77-C723-22C5-507DAB17FE3E}"/>
          </ac:cxnSpMkLst>
        </pc:cxnChg>
      </pc:sldChg>
      <pc:sldChg chg="modSp add">
        <pc:chgData name="ジョーンズ 志津子" userId="S::s-mori@rozetta.jp::c82384ce-66b2-4a27-afca-ae8972876701" providerId="AD" clId="Web-{95A15376-9CAC-4B8C-A55E-96493F58FD2B}" dt="2023-04-12T11:07:48.460" v="1532" actId="14100"/>
        <pc:sldMkLst>
          <pc:docMk/>
          <pc:sldMk cId="1538463972" sldId="1841"/>
        </pc:sldMkLst>
        <pc:spChg chg="mod">
          <ac:chgData name="ジョーンズ 志津子" userId="S::s-mori@rozetta.jp::c82384ce-66b2-4a27-afca-ae8972876701" providerId="AD" clId="Web-{95A15376-9CAC-4B8C-A55E-96493F58FD2B}" dt="2023-04-12T10:48:43.874" v="1437" actId="1076"/>
          <ac:spMkLst>
            <pc:docMk/>
            <pc:sldMk cId="1538463972" sldId="1841"/>
            <ac:spMk id="5" creationId="{49D18944-AAC8-466E-9D05-48BB9E13F768}"/>
          </ac:spMkLst>
        </pc:spChg>
        <pc:spChg chg="mod">
          <ac:chgData name="ジョーンズ 志津子" userId="S::s-mori@rozetta.jp::c82384ce-66b2-4a27-afca-ae8972876701" providerId="AD" clId="Web-{95A15376-9CAC-4B8C-A55E-96493F58FD2B}" dt="2023-04-12T08:26:24.515" v="576" actId="1076"/>
          <ac:spMkLst>
            <pc:docMk/>
            <pc:sldMk cId="1538463972" sldId="1841"/>
            <ac:spMk id="6" creationId="{C4BF58F7-3433-4B84-8FC8-F422F0AFDDC8}"/>
          </ac:spMkLst>
        </pc:spChg>
        <pc:spChg chg="mod">
          <ac:chgData name="ジョーンズ 志津子" userId="S::s-mori@rozetta.jp::c82384ce-66b2-4a27-afca-ae8972876701" providerId="AD" clId="Web-{95A15376-9CAC-4B8C-A55E-96493F58FD2B}" dt="2023-04-12T10:48:36.468" v="1436" actId="14100"/>
          <ac:spMkLst>
            <pc:docMk/>
            <pc:sldMk cId="1538463972" sldId="1841"/>
            <ac:spMk id="11" creationId="{06184CEE-9EEF-4929-A1C5-F65F28F235C3}"/>
          </ac:spMkLst>
        </pc:spChg>
        <pc:spChg chg="mod">
          <ac:chgData name="ジョーンズ 志津子" userId="S::s-mori@rozetta.jp::c82384ce-66b2-4a27-afca-ae8972876701" providerId="AD" clId="Web-{95A15376-9CAC-4B8C-A55E-96493F58FD2B}" dt="2023-04-12T11:07:48.460" v="1532" actId="14100"/>
          <ac:spMkLst>
            <pc:docMk/>
            <pc:sldMk cId="1538463972" sldId="1841"/>
            <ac:spMk id="14" creationId="{D79E8C86-2DD4-4460-85E3-6F7F7FE15107}"/>
          </ac:spMkLst>
        </pc:spChg>
        <pc:spChg chg="mod">
          <ac:chgData name="ジョーンズ 志津子" userId="S::s-mori@rozetta.jp::c82384ce-66b2-4a27-afca-ae8972876701" providerId="AD" clId="Web-{95A15376-9CAC-4B8C-A55E-96493F58FD2B}" dt="2023-04-12T10:48:18.952" v="1432" actId="14100"/>
          <ac:spMkLst>
            <pc:docMk/>
            <pc:sldMk cId="1538463972" sldId="1841"/>
            <ac:spMk id="27" creationId="{0EC313E4-6B41-4283-AEB5-68CECFDB63CB}"/>
          </ac:spMkLst>
        </pc:spChg>
      </pc:sldChg>
      <pc:sldChg chg="addSp delSp modSp add replId">
        <pc:chgData name="ジョーンズ 志津子" userId="S::s-mori@rozetta.jp::c82384ce-66b2-4a27-afca-ae8972876701" providerId="AD" clId="Web-{95A15376-9CAC-4B8C-A55E-96493F58FD2B}" dt="2023-04-12T10:56:23.743" v="1478" actId="1076"/>
        <pc:sldMkLst>
          <pc:docMk/>
          <pc:sldMk cId="2358113298" sldId="1842"/>
        </pc:sldMkLst>
        <pc:spChg chg="del mod">
          <ac:chgData name="ジョーンズ 志津子" userId="S::s-mori@rozetta.jp::c82384ce-66b2-4a27-afca-ae8972876701" providerId="AD" clId="Web-{95A15376-9CAC-4B8C-A55E-96493F58FD2B}" dt="2023-04-12T09:26:42.625" v="874"/>
          <ac:spMkLst>
            <pc:docMk/>
            <pc:sldMk cId="2358113298" sldId="1842"/>
            <ac:spMk id="2" creationId="{E81B758E-7D3F-965C-1875-9DF80D782920}"/>
          </ac:spMkLst>
        </pc:spChg>
        <pc:spChg chg="mod">
          <ac:chgData name="ジョーンズ 志津子" userId="S::s-mori@rozetta.jp::c82384ce-66b2-4a27-afca-ae8972876701" providerId="AD" clId="Web-{95A15376-9CAC-4B8C-A55E-96493F58FD2B}" dt="2023-04-12T10:56:23.743" v="1478" actId="1076"/>
          <ac:spMkLst>
            <pc:docMk/>
            <pc:sldMk cId="2358113298" sldId="1842"/>
            <ac:spMk id="3" creationId="{60A68716-8B9C-A190-3A56-23BFC8D61DB1}"/>
          </ac:spMkLst>
        </pc:spChg>
        <pc:spChg chg="mod topLvl">
          <ac:chgData name="ジョーンズ 志津子" userId="S::s-mori@rozetta.jp::c82384ce-66b2-4a27-afca-ae8972876701" providerId="AD" clId="Web-{95A15376-9CAC-4B8C-A55E-96493F58FD2B}" dt="2023-04-12T10:36:19.829" v="1357" actId="1076"/>
          <ac:spMkLst>
            <pc:docMk/>
            <pc:sldMk cId="2358113298" sldId="1842"/>
            <ac:spMk id="6" creationId="{B8E90A9B-8F6A-98CD-159B-7B3A5FE984E9}"/>
          </ac:spMkLst>
        </pc:spChg>
        <pc:spChg chg="del">
          <ac:chgData name="ジョーンズ 志津子" userId="S::s-mori@rozetta.jp::c82384ce-66b2-4a27-afca-ae8972876701" providerId="AD" clId="Web-{95A15376-9CAC-4B8C-A55E-96493F58FD2B}" dt="2023-04-12T10:05:59.481" v="1026"/>
          <ac:spMkLst>
            <pc:docMk/>
            <pc:sldMk cId="2358113298" sldId="1842"/>
            <ac:spMk id="8" creationId="{A61E26CE-D252-9BDC-2E4D-A727AFADCCE9}"/>
          </ac:spMkLst>
        </pc:spChg>
        <pc:spChg chg="del">
          <ac:chgData name="ジョーンズ 志津子" userId="S::s-mori@rozetta.jp::c82384ce-66b2-4a27-afca-ae8972876701" providerId="AD" clId="Web-{95A15376-9CAC-4B8C-A55E-96493F58FD2B}" dt="2023-04-12T09:26:46.360" v="876"/>
          <ac:spMkLst>
            <pc:docMk/>
            <pc:sldMk cId="2358113298" sldId="1842"/>
            <ac:spMk id="11" creationId="{7B6836B0-F931-00DC-DA0E-A4360F0BD642}"/>
          </ac:spMkLst>
        </pc:spChg>
        <pc:spChg chg="del">
          <ac:chgData name="ジョーンズ 志津子" userId="S::s-mori@rozetta.jp::c82384ce-66b2-4a27-afca-ae8972876701" providerId="AD" clId="Web-{95A15376-9CAC-4B8C-A55E-96493F58FD2B}" dt="2023-04-12T09:26:38.969" v="872"/>
          <ac:spMkLst>
            <pc:docMk/>
            <pc:sldMk cId="2358113298" sldId="1842"/>
            <ac:spMk id="13" creationId="{4A3C4585-9CC4-3084-6C44-BF80DF2B7F0A}"/>
          </ac:spMkLst>
        </pc:spChg>
        <pc:spChg chg="del">
          <ac:chgData name="ジョーンズ 志津子" userId="S::s-mori@rozetta.jp::c82384ce-66b2-4a27-afca-ae8972876701" providerId="AD" clId="Web-{95A15376-9CAC-4B8C-A55E-96493F58FD2B}" dt="2023-04-12T09:26:45.047" v="875"/>
          <ac:spMkLst>
            <pc:docMk/>
            <pc:sldMk cId="2358113298" sldId="1842"/>
            <ac:spMk id="15" creationId="{2333E5AF-0884-C14A-02DC-F2782BC5C758}"/>
          </ac:spMkLst>
        </pc:spChg>
        <pc:spChg chg="del">
          <ac:chgData name="ジョーンズ 志津子" userId="S::s-mori@rozetta.jp::c82384ce-66b2-4a27-afca-ae8972876701" providerId="AD" clId="Web-{95A15376-9CAC-4B8C-A55E-96493F58FD2B}" dt="2023-04-12T09:26:32.609" v="869"/>
          <ac:spMkLst>
            <pc:docMk/>
            <pc:sldMk cId="2358113298" sldId="1842"/>
            <ac:spMk id="17" creationId="{E949D435-F0F2-62C0-F0AD-08FB716D14E8}"/>
          </ac:spMkLst>
        </pc:spChg>
        <pc:spChg chg="del">
          <ac:chgData name="ジョーンズ 志津子" userId="S::s-mori@rozetta.jp::c82384ce-66b2-4a27-afca-ae8972876701" providerId="AD" clId="Web-{95A15376-9CAC-4B8C-A55E-96493F58FD2B}" dt="2023-04-12T09:26:47.422" v="877"/>
          <ac:spMkLst>
            <pc:docMk/>
            <pc:sldMk cId="2358113298" sldId="1842"/>
            <ac:spMk id="18" creationId="{28422717-20CF-405B-0C89-9702C8CB192E}"/>
          </ac:spMkLst>
        </pc:spChg>
        <pc:spChg chg="del">
          <ac:chgData name="ジョーンズ 志津子" userId="S::s-mori@rozetta.jp::c82384ce-66b2-4a27-afca-ae8972876701" providerId="AD" clId="Web-{95A15376-9CAC-4B8C-A55E-96493F58FD2B}" dt="2023-04-12T09:26:31.437" v="868"/>
          <ac:spMkLst>
            <pc:docMk/>
            <pc:sldMk cId="2358113298" sldId="1842"/>
            <ac:spMk id="19" creationId="{0640346C-FBC1-1C9B-4E1E-ED757301EAE2}"/>
          </ac:spMkLst>
        </pc:spChg>
        <pc:spChg chg="mod">
          <ac:chgData name="ジョーンズ 志津子" userId="S::s-mori@rozetta.jp::c82384ce-66b2-4a27-afca-ae8972876701" providerId="AD" clId="Web-{95A15376-9CAC-4B8C-A55E-96493F58FD2B}" dt="2023-04-12T10:36:19.782" v="1354" actId="1076"/>
          <ac:spMkLst>
            <pc:docMk/>
            <pc:sldMk cId="2358113298" sldId="1842"/>
            <ac:spMk id="20" creationId="{F8ED67D7-4E83-EF25-0BA1-22D9205A11EE}"/>
          </ac:spMkLst>
        </pc:spChg>
        <pc:spChg chg="del">
          <ac:chgData name="ジョーンズ 志津子" userId="S::s-mori@rozetta.jp::c82384ce-66b2-4a27-afca-ae8972876701" providerId="AD" clId="Web-{95A15376-9CAC-4B8C-A55E-96493F58FD2B}" dt="2023-04-12T09:26:38.110" v="871"/>
          <ac:spMkLst>
            <pc:docMk/>
            <pc:sldMk cId="2358113298" sldId="1842"/>
            <ac:spMk id="22" creationId="{546B71F8-4711-757E-9132-0828E9F4758A}"/>
          </ac:spMkLst>
        </pc:spChg>
        <pc:spChg chg="del">
          <ac:chgData name="ジョーンズ 志津子" userId="S::s-mori@rozetta.jp::c82384ce-66b2-4a27-afca-ae8972876701" providerId="AD" clId="Web-{95A15376-9CAC-4B8C-A55E-96493F58FD2B}" dt="2023-04-12T09:26:51.532" v="879"/>
          <ac:spMkLst>
            <pc:docMk/>
            <pc:sldMk cId="2358113298" sldId="1842"/>
            <ac:spMk id="25" creationId="{63D28EC2-9B1D-DBF8-7214-A6ADDDD193AE}"/>
          </ac:spMkLst>
        </pc:spChg>
        <pc:spChg chg="del">
          <ac:chgData name="ジョーンズ 志津子" userId="S::s-mori@rozetta.jp::c82384ce-66b2-4a27-afca-ae8972876701" providerId="AD" clId="Web-{95A15376-9CAC-4B8C-A55E-96493F58FD2B}" dt="2023-04-12T09:26:53.016" v="880"/>
          <ac:spMkLst>
            <pc:docMk/>
            <pc:sldMk cId="2358113298" sldId="1842"/>
            <ac:spMk id="26" creationId="{5E67944B-333B-DAB8-9FEA-EA1D35334153}"/>
          </ac:spMkLst>
        </pc:spChg>
        <pc:spChg chg="del">
          <ac:chgData name="ジョーンズ 志津子" userId="S::s-mori@rozetta.jp::c82384ce-66b2-4a27-afca-ae8972876701" providerId="AD" clId="Web-{95A15376-9CAC-4B8C-A55E-96493F58FD2B}" dt="2023-04-12T09:26:49.360" v="878"/>
          <ac:spMkLst>
            <pc:docMk/>
            <pc:sldMk cId="2358113298" sldId="1842"/>
            <ac:spMk id="27" creationId="{B83F6DF3-1AF1-BACD-F716-B815526F43AB}"/>
          </ac:spMkLst>
        </pc:spChg>
        <pc:spChg chg="mod topLvl">
          <ac:chgData name="ジョーンズ 志津子" userId="S::s-mori@rozetta.jp::c82384ce-66b2-4a27-afca-ae8972876701" providerId="AD" clId="Web-{95A15376-9CAC-4B8C-A55E-96493F58FD2B}" dt="2023-04-12T10:36:19.813" v="1356" actId="1076"/>
          <ac:spMkLst>
            <pc:docMk/>
            <pc:sldMk cId="2358113298" sldId="1842"/>
            <ac:spMk id="29" creationId="{4CE70A6E-5317-4378-8695-4CB3B748C8F5}"/>
          </ac:spMkLst>
        </pc:spChg>
        <pc:spChg chg="add del mod">
          <ac:chgData name="ジョーンズ 志津子" userId="S::s-mori@rozetta.jp::c82384ce-66b2-4a27-afca-ae8972876701" providerId="AD" clId="Web-{95A15376-9CAC-4B8C-A55E-96493F58FD2B}" dt="2023-04-12T10:05:56.184" v="1025"/>
          <ac:spMkLst>
            <pc:docMk/>
            <pc:sldMk cId="2358113298" sldId="1842"/>
            <ac:spMk id="64" creationId="{E0605296-B2FE-92ED-8597-62AE65E80238}"/>
          </ac:spMkLst>
        </pc:spChg>
        <pc:spChg chg="add del mod">
          <ac:chgData name="ジョーンズ 志津子" userId="S::s-mori@rozetta.jp::c82384ce-66b2-4a27-afca-ae8972876701" providerId="AD" clId="Web-{95A15376-9CAC-4B8C-A55E-96493F58FD2B}" dt="2023-04-12T09:49:36.009" v="905"/>
          <ac:spMkLst>
            <pc:docMk/>
            <pc:sldMk cId="2358113298" sldId="1842"/>
            <ac:spMk id="65" creationId="{38684F2E-22E3-17C1-F12C-39BED4FC5982}"/>
          </ac:spMkLst>
        </pc:spChg>
        <pc:spChg chg="add del mod">
          <ac:chgData name="ジョーンズ 志津子" userId="S::s-mori@rozetta.jp::c82384ce-66b2-4a27-afca-ae8972876701" providerId="AD" clId="Web-{95A15376-9CAC-4B8C-A55E-96493F58FD2B}" dt="2023-04-12T10:19:43.637" v="1222"/>
          <ac:spMkLst>
            <pc:docMk/>
            <pc:sldMk cId="2358113298" sldId="1842"/>
            <ac:spMk id="66" creationId="{C98B7E22-ED5E-FDCC-BA02-A6C557CB0009}"/>
          </ac:spMkLst>
        </pc:spChg>
        <pc:spChg chg="add del mod">
          <ac:chgData name="ジョーンズ 志津子" userId="S::s-mori@rozetta.jp::c82384ce-66b2-4a27-afca-ae8972876701" providerId="AD" clId="Web-{95A15376-9CAC-4B8C-A55E-96493F58FD2B}" dt="2023-04-12T10:05:05.058" v="1016"/>
          <ac:spMkLst>
            <pc:docMk/>
            <pc:sldMk cId="2358113298" sldId="1842"/>
            <ac:spMk id="85" creationId="{7A203CF8-9FD4-9BA5-3BD1-0C82D9ECB396}"/>
          </ac:spMkLst>
        </pc:spChg>
        <pc:spChg chg="add mod">
          <ac:chgData name="ジョーンズ 志津子" userId="S::s-mori@rozetta.jp::c82384ce-66b2-4a27-afca-ae8972876701" providerId="AD" clId="Web-{95A15376-9CAC-4B8C-A55E-96493F58FD2B}" dt="2023-04-12T10:10:25.330" v="1124" actId="1076"/>
          <ac:spMkLst>
            <pc:docMk/>
            <pc:sldMk cId="2358113298" sldId="1842"/>
            <ac:spMk id="86" creationId="{5D8C6674-6F5A-2DED-3441-5E7E0970FF73}"/>
          </ac:spMkLst>
        </pc:spChg>
        <pc:spChg chg="add mod">
          <ac:chgData name="ジョーンズ 志津子" userId="S::s-mori@rozetta.jp::c82384ce-66b2-4a27-afca-ae8972876701" providerId="AD" clId="Web-{95A15376-9CAC-4B8C-A55E-96493F58FD2B}" dt="2023-04-12T10:11:07.221" v="1133" actId="1076"/>
          <ac:spMkLst>
            <pc:docMk/>
            <pc:sldMk cId="2358113298" sldId="1842"/>
            <ac:spMk id="87" creationId="{E327BB23-B1B0-7DC4-603A-69E11420A677}"/>
          </ac:spMkLst>
        </pc:spChg>
        <pc:spChg chg="add mod">
          <ac:chgData name="ジョーンズ 志津子" userId="S::s-mori@rozetta.jp::c82384ce-66b2-4a27-afca-ae8972876701" providerId="AD" clId="Web-{95A15376-9CAC-4B8C-A55E-96493F58FD2B}" dt="2023-04-12T10:17:27.682" v="1207" actId="20577"/>
          <ac:spMkLst>
            <pc:docMk/>
            <pc:sldMk cId="2358113298" sldId="1842"/>
            <ac:spMk id="88" creationId="{7392199A-EE76-11E5-A8BD-1EA8F20927B8}"/>
          </ac:spMkLst>
        </pc:spChg>
        <pc:spChg chg="add mod">
          <ac:chgData name="ジョーンズ 志津子" userId="S::s-mori@rozetta.jp::c82384ce-66b2-4a27-afca-ae8972876701" providerId="AD" clId="Web-{95A15376-9CAC-4B8C-A55E-96493F58FD2B}" dt="2023-04-12T10:39:10.130" v="1377" actId="1076"/>
          <ac:spMkLst>
            <pc:docMk/>
            <pc:sldMk cId="2358113298" sldId="1842"/>
            <ac:spMk id="89" creationId="{44ED4415-14CB-B3B9-8B9C-C64D236D109D}"/>
          </ac:spMkLst>
        </pc:spChg>
        <pc:spChg chg="add del mod">
          <ac:chgData name="ジョーンズ 志津子" userId="S::s-mori@rozetta.jp::c82384ce-66b2-4a27-afca-ae8972876701" providerId="AD" clId="Web-{95A15376-9CAC-4B8C-A55E-96493F58FD2B}" dt="2023-04-12T10:08:48.328" v="1099"/>
          <ac:spMkLst>
            <pc:docMk/>
            <pc:sldMk cId="2358113298" sldId="1842"/>
            <ac:spMk id="90" creationId="{3C2425CB-6862-E452-BB60-E0B0988B3699}"/>
          </ac:spMkLst>
        </pc:spChg>
        <pc:spChg chg="add del mod">
          <ac:chgData name="ジョーンズ 志津子" userId="S::s-mori@rozetta.jp::c82384ce-66b2-4a27-afca-ae8972876701" providerId="AD" clId="Web-{95A15376-9CAC-4B8C-A55E-96493F58FD2B}" dt="2023-04-12T10:08:47.718" v="1098"/>
          <ac:spMkLst>
            <pc:docMk/>
            <pc:sldMk cId="2358113298" sldId="1842"/>
            <ac:spMk id="91" creationId="{402173BB-EC01-AEA0-8B22-E669F17BBA67}"/>
          </ac:spMkLst>
        </pc:spChg>
        <pc:spChg chg="add mod">
          <ac:chgData name="ジョーンズ 志津子" userId="S::s-mori@rozetta.jp::c82384ce-66b2-4a27-afca-ae8972876701" providerId="AD" clId="Web-{95A15376-9CAC-4B8C-A55E-96493F58FD2B}" dt="2023-04-12T10:08:24.968" v="1094" actId="1076"/>
          <ac:spMkLst>
            <pc:docMk/>
            <pc:sldMk cId="2358113298" sldId="1842"/>
            <ac:spMk id="92" creationId="{AE5C3F8C-52A6-49F6-2FC2-7FDC8E4BA78E}"/>
          </ac:spMkLst>
        </pc:spChg>
        <pc:spChg chg="add mod ord">
          <ac:chgData name="ジョーンズ 志津子" userId="S::s-mori@rozetta.jp::c82384ce-66b2-4a27-afca-ae8972876701" providerId="AD" clId="Web-{95A15376-9CAC-4B8C-A55E-96493F58FD2B}" dt="2023-04-12T10:35:15.781" v="1320" actId="1076"/>
          <ac:spMkLst>
            <pc:docMk/>
            <pc:sldMk cId="2358113298" sldId="1842"/>
            <ac:spMk id="93" creationId="{2A76F396-6A5D-F717-1F93-6919D834B78D}"/>
          </ac:spMkLst>
        </pc:spChg>
        <pc:spChg chg="add mod">
          <ac:chgData name="ジョーンズ 志津子" userId="S::s-mori@rozetta.jp::c82384ce-66b2-4a27-afca-ae8972876701" providerId="AD" clId="Web-{95A15376-9CAC-4B8C-A55E-96493F58FD2B}" dt="2023-04-12T10:35:15.796" v="1321" actId="1076"/>
          <ac:spMkLst>
            <pc:docMk/>
            <pc:sldMk cId="2358113298" sldId="1842"/>
            <ac:spMk id="94" creationId="{96FD1362-A3C0-F204-970D-4D8B83A91F54}"/>
          </ac:spMkLst>
        </pc:spChg>
        <pc:spChg chg="add mod">
          <ac:chgData name="ジョーンズ 志津子" userId="S::s-mori@rozetta.jp::c82384ce-66b2-4a27-afca-ae8972876701" providerId="AD" clId="Web-{95A15376-9CAC-4B8C-A55E-96493F58FD2B}" dt="2023-04-12T10:38:18.081" v="1369" actId="20577"/>
          <ac:spMkLst>
            <pc:docMk/>
            <pc:sldMk cId="2358113298" sldId="1842"/>
            <ac:spMk id="95" creationId="{AD00D496-458B-E65B-3D7C-F938C86F7C39}"/>
          </ac:spMkLst>
        </pc:spChg>
        <pc:spChg chg="add mod">
          <ac:chgData name="ジョーンズ 志津子" userId="S::s-mori@rozetta.jp::c82384ce-66b2-4a27-afca-ae8972876701" providerId="AD" clId="Web-{95A15376-9CAC-4B8C-A55E-96493F58FD2B}" dt="2023-04-12T10:35:42.515" v="1332" actId="1076"/>
          <ac:spMkLst>
            <pc:docMk/>
            <pc:sldMk cId="2358113298" sldId="1842"/>
            <ac:spMk id="96" creationId="{EFEB3536-6B0F-C1BD-C563-51A27D18EA7D}"/>
          </ac:spMkLst>
        </pc:spChg>
        <pc:spChg chg="add del mod">
          <ac:chgData name="ジョーンズ 志津子" userId="S::s-mori@rozetta.jp::c82384ce-66b2-4a27-afca-ae8972876701" providerId="AD" clId="Web-{95A15376-9CAC-4B8C-A55E-96493F58FD2B}" dt="2023-04-12T10:12:52.286" v="1151"/>
          <ac:spMkLst>
            <pc:docMk/>
            <pc:sldMk cId="2358113298" sldId="1842"/>
            <ac:spMk id="97" creationId="{22EA7EFE-73C4-EBC1-E858-FC06153E5637}"/>
          </ac:spMkLst>
        </pc:spChg>
        <pc:spChg chg="add mod">
          <ac:chgData name="ジョーンズ 志津子" userId="S::s-mori@rozetta.jp::c82384ce-66b2-4a27-afca-ae8972876701" providerId="AD" clId="Web-{95A15376-9CAC-4B8C-A55E-96493F58FD2B}" dt="2023-04-12T10:09:33.969" v="1111" actId="1076"/>
          <ac:spMkLst>
            <pc:docMk/>
            <pc:sldMk cId="2358113298" sldId="1842"/>
            <ac:spMk id="98" creationId="{1AC1E3FD-01D8-6BA8-3A20-F33B4E52E269}"/>
          </ac:spMkLst>
        </pc:spChg>
        <pc:spChg chg="add mod">
          <ac:chgData name="ジョーンズ 志津子" userId="S::s-mori@rozetta.jp::c82384ce-66b2-4a27-afca-ae8972876701" providerId="AD" clId="Web-{95A15376-9CAC-4B8C-A55E-96493F58FD2B}" dt="2023-04-12T10:36:00.610" v="1338" actId="1076"/>
          <ac:spMkLst>
            <pc:docMk/>
            <pc:sldMk cId="2358113298" sldId="1842"/>
            <ac:spMk id="99" creationId="{F4F5809C-6F6B-81AA-D96A-BFF317570695}"/>
          </ac:spMkLst>
        </pc:spChg>
        <pc:spChg chg="add mod">
          <ac:chgData name="ジョーンズ 志津子" userId="S::s-mori@rozetta.jp::c82384ce-66b2-4a27-afca-ae8972876701" providerId="AD" clId="Web-{95A15376-9CAC-4B8C-A55E-96493F58FD2B}" dt="2023-04-12T10:36:00.625" v="1339" actId="1076"/>
          <ac:spMkLst>
            <pc:docMk/>
            <pc:sldMk cId="2358113298" sldId="1842"/>
            <ac:spMk id="100" creationId="{C59509E4-06AC-8A31-463E-68BA645655E8}"/>
          </ac:spMkLst>
        </pc:spChg>
        <pc:spChg chg="add mod">
          <ac:chgData name="ジョーンズ 志津子" userId="S::s-mori@rozetta.jp::c82384ce-66b2-4a27-afca-ae8972876701" providerId="AD" clId="Web-{95A15376-9CAC-4B8C-A55E-96493F58FD2B}" dt="2023-04-12T10:38:32.628" v="1373" actId="20577"/>
          <ac:spMkLst>
            <pc:docMk/>
            <pc:sldMk cId="2358113298" sldId="1842"/>
            <ac:spMk id="101" creationId="{66DCB5D7-D7D8-A6B9-64D8-6814A5BE17F9}"/>
          </ac:spMkLst>
        </pc:spChg>
        <pc:spChg chg="add mod">
          <ac:chgData name="ジョーンズ 志津子" userId="S::s-mori@rozetta.jp::c82384ce-66b2-4a27-afca-ae8972876701" providerId="AD" clId="Web-{95A15376-9CAC-4B8C-A55E-96493F58FD2B}" dt="2023-04-12T10:35:42.547" v="1333" actId="1076"/>
          <ac:spMkLst>
            <pc:docMk/>
            <pc:sldMk cId="2358113298" sldId="1842"/>
            <ac:spMk id="102" creationId="{39860723-BB07-0FCB-7206-9B8E6A486EB1}"/>
          </ac:spMkLst>
        </pc:spChg>
        <pc:spChg chg="add mod">
          <ac:chgData name="ジョーンズ 志津子" userId="S::s-mori@rozetta.jp::c82384ce-66b2-4a27-afca-ae8972876701" providerId="AD" clId="Web-{95A15376-9CAC-4B8C-A55E-96493F58FD2B}" dt="2023-04-12T10:38:25.081" v="1371" actId="20577"/>
          <ac:spMkLst>
            <pc:docMk/>
            <pc:sldMk cId="2358113298" sldId="1842"/>
            <ac:spMk id="103" creationId="{D8DFE3BF-E65F-AE9A-6F68-B6E2B4889B1D}"/>
          </ac:spMkLst>
        </pc:spChg>
        <pc:spChg chg="add del mod">
          <ac:chgData name="ジョーンズ 志津子" userId="S::s-mori@rozetta.jp::c82384ce-66b2-4a27-afca-ae8972876701" providerId="AD" clId="Web-{95A15376-9CAC-4B8C-A55E-96493F58FD2B}" dt="2023-04-12T10:37:05.423" v="1360" actId="1076"/>
          <ac:spMkLst>
            <pc:docMk/>
            <pc:sldMk cId="2358113298" sldId="1842"/>
            <ac:spMk id="107" creationId="{7AED77C3-FF0D-738A-08B4-2183104D3378}"/>
          </ac:spMkLst>
        </pc:spChg>
        <pc:spChg chg="add mod">
          <ac:chgData name="ジョーンズ 志津子" userId="S::s-mori@rozetta.jp::c82384ce-66b2-4a27-afca-ae8972876701" providerId="AD" clId="Web-{95A15376-9CAC-4B8C-A55E-96493F58FD2B}" dt="2023-04-12T10:37:09.752" v="1361" actId="1076"/>
          <ac:spMkLst>
            <pc:docMk/>
            <pc:sldMk cId="2358113298" sldId="1842"/>
            <ac:spMk id="108" creationId="{829637F3-A067-FE61-D8D5-B504F9D1CEBE}"/>
          </ac:spMkLst>
        </pc:spChg>
        <pc:spChg chg="add mod">
          <ac:chgData name="ジョーンズ 志津子" userId="S::s-mori@rozetta.jp::c82384ce-66b2-4a27-afca-ae8972876701" providerId="AD" clId="Web-{95A15376-9CAC-4B8C-A55E-96493F58FD2B}" dt="2023-04-12T10:37:16.236" v="1362" actId="1076"/>
          <ac:spMkLst>
            <pc:docMk/>
            <pc:sldMk cId="2358113298" sldId="1842"/>
            <ac:spMk id="109" creationId="{8416E032-F191-1473-2910-6BD4BC66674F}"/>
          </ac:spMkLst>
        </pc:spChg>
        <pc:spChg chg="add mod">
          <ac:chgData name="ジョーンズ 志津子" userId="S::s-mori@rozetta.jp::c82384ce-66b2-4a27-afca-ae8972876701" providerId="AD" clId="Web-{95A15376-9CAC-4B8C-A55E-96493F58FD2B}" dt="2023-04-12T10:37:19.564" v="1363" actId="1076"/>
          <ac:spMkLst>
            <pc:docMk/>
            <pc:sldMk cId="2358113298" sldId="1842"/>
            <ac:spMk id="110" creationId="{99F2D74B-CC44-B062-3AE0-43FBC668D014}"/>
          </ac:spMkLst>
        </pc:spChg>
        <pc:grpChg chg="del mod">
          <ac:chgData name="ジョーンズ 志津子" userId="S::s-mori@rozetta.jp::c82384ce-66b2-4a27-afca-ae8972876701" providerId="AD" clId="Web-{95A15376-9CAC-4B8C-A55E-96493F58FD2B}" dt="2023-04-12T10:02:01.070" v="983"/>
          <ac:grpSpMkLst>
            <pc:docMk/>
            <pc:sldMk cId="2358113298" sldId="1842"/>
            <ac:grpSpMk id="30" creationId="{DB6E286E-1166-1185-4B36-83828941324A}"/>
          </ac:grpSpMkLst>
        </pc:grpChg>
        <pc:grpChg chg="del mod">
          <ac:chgData name="ジョーンズ 志津子" userId="S::s-mori@rozetta.jp::c82384ce-66b2-4a27-afca-ae8972876701" providerId="AD" clId="Web-{95A15376-9CAC-4B8C-A55E-96493F58FD2B}" dt="2023-04-12T10:34:31.873" v="1315"/>
          <ac:grpSpMkLst>
            <pc:docMk/>
            <pc:sldMk cId="2358113298" sldId="1842"/>
            <ac:grpSpMk id="60" creationId="{B367BC4C-0566-B82B-2360-4BD36499D178}"/>
          </ac:grpSpMkLst>
        </pc:grpChg>
        <pc:graphicFrameChg chg="del mod">
          <ac:chgData name="ジョーンズ 志津子" userId="S::s-mori@rozetta.jp::c82384ce-66b2-4a27-afca-ae8972876701" providerId="AD" clId="Web-{95A15376-9CAC-4B8C-A55E-96493F58FD2B}" dt="2023-04-12T10:03:55.010" v="1000"/>
          <ac:graphicFrameMkLst>
            <pc:docMk/>
            <pc:sldMk cId="2358113298" sldId="1842"/>
            <ac:graphicFrameMk id="31" creationId="{7C0E0009-D3F1-68DE-EAC4-8A7458D75A19}"/>
          </ac:graphicFrameMkLst>
        </pc:graphicFrameChg>
        <pc:picChg chg="del mod ord">
          <ac:chgData name="ジョーンズ 志津子" userId="S::s-mori@rozetta.jp::c82384ce-66b2-4a27-afca-ae8972876701" providerId="AD" clId="Web-{95A15376-9CAC-4B8C-A55E-96493F58FD2B}" dt="2023-04-12T10:19:55.685" v="1227"/>
          <ac:picMkLst>
            <pc:docMk/>
            <pc:sldMk cId="2358113298" sldId="1842"/>
            <ac:picMk id="10" creationId="{3F5D2020-196E-67C1-0A84-DA96257D98CC}"/>
          </ac:picMkLst>
        </pc:picChg>
        <pc:picChg chg="mod">
          <ac:chgData name="ジョーンズ 志津子" userId="S::s-mori@rozetta.jp::c82384ce-66b2-4a27-afca-ae8972876701" providerId="AD" clId="Web-{95A15376-9CAC-4B8C-A55E-96493F58FD2B}" dt="2023-04-12T10:36:19.860" v="1358" actId="1076"/>
          <ac:picMkLst>
            <pc:docMk/>
            <pc:sldMk cId="2358113298" sldId="1842"/>
            <ac:picMk id="24" creationId="{943F03FF-1B73-6C96-42CF-0C9ACE52ED7D}"/>
          </ac:picMkLst>
        </pc:picChg>
        <pc:picChg chg="del mod">
          <ac:chgData name="ジョーンズ 志津子" userId="S::s-mori@rozetta.jp::c82384ce-66b2-4a27-afca-ae8972876701" providerId="AD" clId="Web-{95A15376-9CAC-4B8C-A55E-96493F58FD2B}" dt="2023-04-12T10:19:56.435" v="1228"/>
          <ac:picMkLst>
            <pc:docMk/>
            <pc:sldMk cId="2358113298" sldId="1842"/>
            <ac:picMk id="67" creationId="{8569C330-4179-1E97-B70C-4B4CBA4EAD1C}"/>
          </ac:picMkLst>
        </pc:picChg>
        <pc:picChg chg="del mod">
          <ac:chgData name="ジョーンズ 志津子" userId="S::s-mori@rozetta.jp::c82384ce-66b2-4a27-afca-ae8972876701" providerId="AD" clId="Web-{95A15376-9CAC-4B8C-A55E-96493F58FD2B}" dt="2023-04-12T10:19:54.731" v="1226"/>
          <ac:picMkLst>
            <pc:docMk/>
            <pc:sldMk cId="2358113298" sldId="1842"/>
            <ac:picMk id="71" creationId="{BB765105-AF53-813E-8B35-FB986BFFD0BA}"/>
          </ac:picMkLst>
        </pc:picChg>
        <pc:picChg chg="add mod">
          <ac:chgData name="ジョーンズ 志津子" userId="S::s-mori@rozetta.jp::c82384ce-66b2-4a27-afca-ae8972876701" providerId="AD" clId="Web-{95A15376-9CAC-4B8C-A55E-96493F58FD2B}" dt="2023-04-12T10:34:17.014" v="1310"/>
          <ac:picMkLst>
            <pc:docMk/>
            <pc:sldMk cId="2358113298" sldId="1842"/>
            <ac:picMk id="111" creationId="{75DD9536-2003-AF57-AE23-C59FE9A4C4E1}"/>
          </ac:picMkLst>
        </pc:picChg>
        <pc:picChg chg="add mod">
          <ac:chgData name="ジョーンズ 志津子" userId="S::s-mori@rozetta.jp::c82384ce-66b2-4a27-afca-ae8972876701" providerId="AD" clId="Web-{95A15376-9CAC-4B8C-A55E-96493F58FD2B}" dt="2023-04-12T10:37:26.767" v="1364" actId="1076"/>
          <ac:picMkLst>
            <pc:docMk/>
            <pc:sldMk cId="2358113298" sldId="1842"/>
            <ac:picMk id="112" creationId="{82A93120-A349-FA61-E2FE-1479A7DA7A2D}"/>
          </ac:picMkLst>
        </pc:picChg>
        <pc:picChg chg="add mod">
          <ac:chgData name="ジョーンズ 志津子" userId="S::s-mori@rozetta.jp::c82384ce-66b2-4a27-afca-ae8972876701" providerId="AD" clId="Web-{95A15376-9CAC-4B8C-A55E-96493F58FD2B}" dt="2023-04-12T10:37:33.502" v="1367" actId="1076"/>
          <ac:picMkLst>
            <pc:docMk/>
            <pc:sldMk cId="2358113298" sldId="1842"/>
            <ac:picMk id="113" creationId="{DF598E49-3231-95CF-F6FD-D51E8DF4A949}"/>
          </ac:picMkLst>
        </pc:picChg>
        <pc:picChg chg="add mod">
          <ac:chgData name="ジョーンズ 志津子" userId="S::s-mori@rozetta.jp::c82384ce-66b2-4a27-afca-ae8972876701" providerId="AD" clId="Web-{95A15376-9CAC-4B8C-A55E-96493F58FD2B}" dt="2023-04-12T10:37:31.314" v="1366" actId="1076"/>
          <ac:picMkLst>
            <pc:docMk/>
            <pc:sldMk cId="2358113298" sldId="1842"/>
            <ac:picMk id="114" creationId="{3ECA96DE-661F-A93D-DA82-7B7FDD0C9582}"/>
          </ac:picMkLst>
        </pc:picChg>
        <pc:cxnChg chg="mod">
          <ac:chgData name="ジョーンズ 志津子" userId="S::s-mori@rozetta.jp::c82384ce-66b2-4a27-afca-ae8972876701" providerId="AD" clId="Web-{95A15376-9CAC-4B8C-A55E-96493F58FD2B}" dt="2023-04-12T10:16:40.915" v="1194" actId="1076"/>
          <ac:cxnSpMkLst>
            <pc:docMk/>
            <pc:sldMk cId="2358113298" sldId="1842"/>
            <ac:cxnSpMk id="16" creationId="{5D51F270-DDE7-E816-C1AA-C22D4100B937}"/>
          </ac:cxnSpMkLst>
        </pc:cxnChg>
        <pc:cxnChg chg="mod">
          <ac:chgData name="ジョーンズ 志津子" userId="S::s-mori@rozetta.jp::c82384ce-66b2-4a27-afca-ae8972876701" providerId="AD" clId="Web-{95A15376-9CAC-4B8C-A55E-96493F58FD2B}" dt="2023-04-12T10:21:48.781" v="1253" actId="1076"/>
          <ac:cxnSpMkLst>
            <pc:docMk/>
            <pc:sldMk cId="2358113298" sldId="1842"/>
            <ac:cxnSpMk id="69" creationId="{5600F136-63C6-BA45-DDE9-C31F25413F5B}"/>
          </ac:cxnSpMkLst>
        </pc:cxnChg>
        <pc:cxnChg chg="del mod">
          <ac:chgData name="ジョーンズ 志津子" userId="S::s-mori@rozetta.jp::c82384ce-66b2-4a27-afca-ae8972876701" providerId="AD" clId="Web-{95A15376-9CAC-4B8C-A55E-96493F58FD2B}" dt="2023-04-12T10:19:46.184" v="1224"/>
          <ac:cxnSpMkLst>
            <pc:docMk/>
            <pc:sldMk cId="2358113298" sldId="1842"/>
            <ac:cxnSpMk id="72" creationId="{D1B798BB-E9DC-7A8D-67C0-E0D4276E65E9}"/>
          </ac:cxnSpMkLst>
        </pc:cxnChg>
        <pc:cxnChg chg="del mod">
          <ac:chgData name="ジョーンズ 志津子" userId="S::s-mori@rozetta.jp::c82384ce-66b2-4a27-afca-ae8972876701" providerId="AD" clId="Web-{95A15376-9CAC-4B8C-A55E-96493F58FD2B}" dt="2023-04-12T10:19:45.356" v="1223"/>
          <ac:cxnSpMkLst>
            <pc:docMk/>
            <pc:sldMk cId="2358113298" sldId="1842"/>
            <ac:cxnSpMk id="73" creationId="{9E672323-926A-7A41-6721-BE1652DF6BB0}"/>
          </ac:cxnSpMkLst>
        </pc:cxnChg>
        <pc:cxnChg chg="del mod">
          <ac:chgData name="ジョーンズ 志津子" userId="S::s-mori@rozetta.jp::c82384ce-66b2-4a27-afca-ae8972876701" providerId="AD" clId="Web-{95A15376-9CAC-4B8C-A55E-96493F58FD2B}" dt="2023-04-12T10:19:47.653" v="1225"/>
          <ac:cxnSpMkLst>
            <pc:docMk/>
            <pc:sldMk cId="2358113298" sldId="1842"/>
            <ac:cxnSpMk id="74" creationId="{E8554012-50E5-DCFA-E67B-7533D3C1BB3C}"/>
          </ac:cxnSpMkLst>
        </pc:cxnChg>
        <pc:cxnChg chg="add mod">
          <ac:chgData name="ジョーンズ 志津子" userId="S::s-mori@rozetta.jp::c82384ce-66b2-4a27-afca-ae8972876701" providerId="AD" clId="Web-{95A15376-9CAC-4B8C-A55E-96493F58FD2B}" dt="2023-04-12T10:35:15.843" v="1323" actId="1076"/>
          <ac:cxnSpMkLst>
            <pc:docMk/>
            <pc:sldMk cId="2358113298" sldId="1842"/>
            <ac:cxnSpMk id="104" creationId="{F4E8E2C0-3246-BC40-5A8D-5F7EB8A654DD}"/>
          </ac:cxnSpMkLst>
        </pc:cxnChg>
        <pc:cxnChg chg="add mod">
          <ac:chgData name="ジョーンズ 志津子" userId="S::s-mori@rozetta.jp::c82384ce-66b2-4a27-afca-ae8972876701" providerId="AD" clId="Web-{95A15376-9CAC-4B8C-A55E-96493F58FD2B}" dt="2023-04-12T10:35:42.578" v="1335" actId="1076"/>
          <ac:cxnSpMkLst>
            <pc:docMk/>
            <pc:sldMk cId="2358113298" sldId="1842"/>
            <ac:cxnSpMk id="105" creationId="{8E1CFB12-FAF0-6571-5450-D40342D20D7F}"/>
          </ac:cxnSpMkLst>
        </pc:cxnChg>
        <pc:cxnChg chg="add mod">
          <ac:chgData name="ジョーンズ 志津子" userId="S::s-mori@rozetta.jp::c82384ce-66b2-4a27-afca-ae8972876701" providerId="AD" clId="Web-{95A15376-9CAC-4B8C-A55E-96493F58FD2B}" dt="2023-04-12T10:36:00.656" v="1341" actId="1076"/>
          <ac:cxnSpMkLst>
            <pc:docMk/>
            <pc:sldMk cId="2358113298" sldId="1842"/>
            <ac:cxnSpMk id="106" creationId="{F9A57FF6-237E-6E84-3447-96FEB6EFA712}"/>
          </ac:cxnSpMkLst>
        </pc:cxnChg>
      </pc:sldChg>
    </pc:docChg>
  </pc:docChgLst>
  <pc:docChgLst>
    <pc:chgData name="植松　花梨" userId="24ac1e9c-e014-44c4-b1c1-27fa20fde440" providerId="ADAL" clId="{ECBF8DBB-467E-4A25-8940-91A68D8E5C89}"/>
    <pc:docChg chg="custSel modSld">
      <pc:chgData name="植松　花梨" userId="24ac1e9c-e014-44c4-b1c1-27fa20fde440" providerId="ADAL" clId="{ECBF8DBB-467E-4A25-8940-91A68D8E5C89}" dt="2023-04-12T05:56:35.679" v="180" actId="20577"/>
      <pc:docMkLst>
        <pc:docMk/>
      </pc:docMkLst>
      <pc:sldChg chg="addSp delSp modSp mod">
        <pc:chgData name="植松　花梨" userId="24ac1e9c-e014-44c4-b1c1-27fa20fde440" providerId="ADAL" clId="{ECBF8DBB-467E-4A25-8940-91A68D8E5C89}" dt="2023-04-12T05:56:35.679" v="180" actId="20577"/>
        <pc:sldMkLst>
          <pc:docMk/>
          <pc:sldMk cId="2274477051" sldId="1486"/>
        </pc:sldMkLst>
        <pc:spChg chg="add mod">
          <ac:chgData name="植松　花梨" userId="24ac1e9c-e014-44c4-b1c1-27fa20fde440" providerId="ADAL" clId="{ECBF8DBB-467E-4A25-8940-91A68D8E5C89}" dt="2023-04-12T05:56:35.679" v="180" actId="20577"/>
          <ac:spMkLst>
            <pc:docMk/>
            <pc:sldMk cId="2274477051" sldId="1486"/>
            <ac:spMk id="3" creationId="{9C3A0A2F-DAA5-4C7F-A04A-776F0E395D55}"/>
          </ac:spMkLst>
        </pc:spChg>
        <pc:spChg chg="del">
          <ac:chgData name="植松　花梨" userId="24ac1e9c-e014-44c4-b1c1-27fa20fde440" providerId="ADAL" clId="{ECBF8DBB-467E-4A25-8940-91A68D8E5C89}" dt="2023-04-12T02:48:42.428" v="25" actId="478"/>
          <ac:spMkLst>
            <pc:docMk/>
            <pc:sldMk cId="2274477051" sldId="1486"/>
            <ac:spMk id="17" creationId="{D28F01F7-D335-47C0-86A0-82151AE92E2B}"/>
          </ac:spMkLst>
        </pc:spChg>
        <pc:spChg chg="mod">
          <ac:chgData name="植松　花梨" userId="24ac1e9c-e014-44c4-b1c1-27fa20fde440" providerId="ADAL" clId="{ECBF8DBB-467E-4A25-8940-91A68D8E5C89}" dt="2023-04-12T02:48:59.957" v="27" actId="20577"/>
          <ac:spMkLst>
            <pc:docMk/>
            <pc:sldMk cId="2274477051" sldId="1486"/>
            <ac:spMk id="2051" creationId="{00000000-0000-0000-0000-000000000000}"/>
          </ac:spMkLst>
        </pc:spChg>
        <pc:graphicFrameChg chg="modGraphic">
          <ac:chgData name="植松　花梨" userId="24ac1e9c-e014-44c4-b1c1-27fa20fde440" providerId="ADAL" clId="{ECBF8DBB-467E-4A25-8940-91A68D8E5C89}" dt="2023-04-12T05:52:40.987" v="51" actId="20577"/>
          <ac:graphicFrameMkLst>
            <pc:docMk/>
            <pc:sldMk cId="2274477051" sldId="1486"/>
            <ac:graphicFrameMk id="8" creationId="{F04C0220-E771-4574-BA06-0C33884122FA}"/>
          </ac:graphicFrameMkLst>
        </pc:graphicFrameChg>
        <pc:graphicFrameChg chg="modGraphic">
          <ac:chgData name="植松　花梨" userId="24ac1e9c-e014-44c4-b1c1-27fa20fde440" providerId="ADAL" clId="{ECBF8DBB-467E-4A25-8940-91A68D8E5C89}" dt="2023-04-12T05:54:33.922" v="166" actId="20577"/>
          <ac:graphicFrameMkLst>
            <pc:docMk/>
            <pc:sldMk cId="2274477051" sldId="1486"/>
            <ac:graphicFrameMk id="12" creationId="{29EB9745-D482-436C-82B2-050C33F8A270}"/>
          </ac:graphicFrameMkLst>
        </pc:graphicFrameChg>
      </pc:sldChg>
    </pc:docChg>
  </pc:docChgLst>
  <pc:docChgLst>
    <pc:chgData name="ジョーンズ 志津子" userId="S::s-mori@rozetta.jp::c82384ce-66b2-4a27-afca-ae8972876701" providerId="AD" clId="Web-{F33D7CE6-A396-4CC5-B8C1-F9636DFA38C9}"/>
    <pc:docChg chg="modSld">
      <pc:chgData name="ジョーンズ 志津子" userId="S::s-mori@rozetta.jp::c82384ce-66b2-4a27-afca-ae8972876701" providerId="AD" clId="Web-{F33D7CE6-A396-4CC5-B8C1-F9636DFA38C9}" dt="2023-04-06T13:27:03.153" v="1438"/>
      <pc:docMkLst>
        <pc:docMk/>
      </pc:docMkLst>
      <pc:sldChg chg="modSp">
        <pc:chgData name="ジョーンズ 志津子" userId="S::s-mori@rozetta.jp::c82384ce-66b2-4a27-afca-ae8972876701" providerId="AD" clId="Web-{F33D7CE6-A396-4CC5-B8C1-F9636DFA38C9}" dt="2023-04-06T12:39:23.601" v="1269" actId="1076"/>
        <pc:sldMkLst>
          <pc:docMk/>
          <pc:sldMk cId="4262984723" sldId="1772"/>
        </pc:sldMkLst>
        <pc:spChg chg="mod">
          <ac:chgData name="ジョーンズ 志津子" userId="S::s-mori@rozetta.jp::c82384ce-66b2-4a27-afca-ae8972876701" providerId="AD" clId="Web-{F33D7CE6-A396-4CC5-B8C1-F9636DFA38C9}" dt="2023-04-06T12:39:23.601" v="1269" actId="1076"/>
          <ac:spMkLst>
            <pc:docMk/>
            <pc:sldMk cId="4262984723" sldId="1772"/>
            <ac:spMk id="33" creationId="{BB304D65-F112-4289-8B2A-5824473920A3}"/>
          </ac:spMkLst>
        </pc:spChg>
      </pc:sldChg>
      <pc:sldChg chg="modSp">
        <pc:chgData name="ジョーンズ 志津子" userId="S::s-mori@rozetta.jp::c82384ce-66b2-4a27-afca-ae8972876701" providerId="AD" clId="Web-{F33D7CE6-A396-4CC5-B8C1-F9636DFA38C9}" dt="2023-04-06T09:00:10.845" v="1067" actId="14100"/>
        <pc:sldMkLst>
          <pc:docMk/>
          <pc:sldMk cId="433840060" sldId="1780"/>
        </pc:sldMkLst>
        <pc:spChg chg="mod">
          <ac:chgData name="ジョーンズ 志津子" userId="S::s-mori@rozetta.jp::c82384ce-66b2-4a27-afca-ae8972876701" providerId="AD" clId="Web-{F33D7CE6-A396-4CC5-B8C1-F9636DFA38C9}" dt="2023-04-06T09:00:10.845" v="1067" actId="14100"/>
          <ac:spMkLst>
            <pc:docMk/>
            <pc:sldMk cId="433840060" sldId="1780"/>
            <ac:spMk id="8" creationId="{5F0129F3-EEF8-57E3-C7EE-3D9E24968F8F}"/>
          </ac:spMkLst>
        </pc:spChg>
      </pc:sldChg>
      <pc:sldChg chg="modSp">
        <pc:chgData name="ジョーンズ 志津子" userId="S::s-mori@rozetta.jp::c82384ce-66b2-4a27-afca-ae8972876701" providerId="AD" clId="Web-{F33D7CE6-A396-4CC5-B8C1-F9636DFA38C9}" dt="2023-04-06T09:02:06.286" v="1083" actId="20577"/>
        <pc:sldMkLst>
          <pc:docMk/>
          <pc:sldMk cId="541027977" sldId="1786"/>
        </pc:sldMkLst>
        <pc:spChg chg="mod">
          <ac:chgData name="ジョーンズ 志津子" userId="S::s-mori@rozetta.jp::c82384ce-66b2-4a27-afca-ae8972876701" providerId="AD" clId="Web-{F33D7CE6-A396-4CC5-B8C1-F9636DFA38C9}" dt="2023-04-06T09:00:57.674" v="1069" actId="1076"/>
          <ac:spMkLst>
            <pc:docMk/>
            <pc:sldMk cId="541027977" sldId="1786"/>
            <ac:spMk id="7" creationId="{805D4E93-BCB9-2E20-A757-413AF909E2BF}"/>
          </ac:spMkLst>
        </pc:spChg>
        <pc:spChg chg="mod">
          <ac:chgData name="ジョーンズ 志津子" userId="S::s-mori@rozetta.jp::c82384ce-66b2-4a27-afca-ae8972876701" providerId="AD" clId="Web-{F33D7CE6-A396-4CC5-B8C1-F9636DFA38C9}" dt="2023-04-06T09:02:06.286" v="1083" actId="20577"/>
          <ac:spMkLst>
            <pc:docMk/>
            <pc:sldMk cId="541027977" sldId="1786"/>
            <ac:spMk id="11" creationId="{42F84621-59CE-4725-A510-C3CCD9E97BB0}"/>
          </ac:spMkLst>
        </pc:spChg>
        <pc:spChg chg="mod">
          <ac:chgData name="ジョーンズ 志津子" userId="S::s-mori@rozetta.jp::c82384ce-66b2-4a27-afca-ae8972876701" providerId="AD" clId="Web-{F33D7CE6-A396-4CC5-B8C1-F9636DFA38C9}" dt="2023-04-06T09:01:25.097" v="1075" actId="20577"/>
          <ac:spMkLst>
            <pc:docMk/>
            <pc:sldMk cId="541027977" sldId="1786"/>
            <ac:spMk id="23" creationId="{05414BB6-C1F4-DCB1-4D79-D9CDFBA0DEF1}"/>
          </ac:spMkLst>
        </pc:spChg>
        <pc:spChg chg="mod">
          <ac:chgData name="ジョーンズ 志津子" userId="S::s-mori@rozetta.jp::c82384ce-66b2-4a27-afca-ae8972876701" providerId="AD" clId="Web-{F33D7CE6-A396-4CC5-B8C1-F9636DFA38C9}" dt="2023-04-06T09:01:31.535" v="1077" actId="20577"/>
          <ac:spMkLst>
            <pc:docMk/>
            <pc:sldMk cId="541027977" sldId="1786"/>
            <ac:spMk id="24" creationId="{DC0FACD8-9389-A74A-09F1-004279917C9E}"/>
          </ac:spMkLst>
        </pc:spChg>
        <pc:spChg chg="mod">
          <ac:chgData name="ジョーンズ 志津子" userId="S::s-mori@rozetta.jp::c82384ce-66b2-4a27-afca-ae8972876701" providerId="AD" clId="Web-{F33D7CE6-A396-4CC5-B8C1-F9636DFA38C9}" dt="2023-04-06T09:01:38.504" v="1079" actId="20577"/>
          <ac:spMkLst>
            <pc:docMk/>
            <pc:sldMk cId="541027977" sldId="1786"/>
            <ac:spMk id="26" creationId="{FA59203E-8169-4430-A05A-A529BEBD053F}"/>
          </ac:spMkLst>
        </pc:spChg>
      </pc:sldChg>
      <pc:sldChg chg="addSp delSp modSp">
        <pc:chgData name="ジョーンズ 志津子" userId="S::s-mori@rozetta.jp::c82384ce-66b2-4a27-afca-ae8972876701" providerId="AD" clId="Web-{F33D7CE6-A396-4CC5-B8C1-F9636DFA38C9}" dt="2023-04-06T12:41:13.746" v="1270" actId="20577"/>
        <pc:sldMkLst>
          <pc:docMk/>
          <pc:sldMk cId="3953243827" sldId="1797"/>
        </pc:sldMkLst>
        <pc:spChg chg="del mod">
          <ac:chgData name="ジョーンズ 志津子" userId="S::s-mori@rozetta.jp::c82384ce-66b2-4a27-afca-ae8972876701" providerId="AD" clId="Web-{F33D7CE6-A396-4CC5-B8C1-F9636DFA38C9}" dt="2023-04-06T08:05:48.716" v="729"/>
          <ac:spMkLst>
            <pc:docMk/>
            <pc:sldMk cId="3953243827" sldId="1797"/>
            <ac:spMk id="4" creationId="{8B2B2280-CCA1-3C2B-A1D0-53D27D80238E}"/>
          </ac:spMkLst>
        </pc:spChg>
        <pc:spChg chg="mod">
          <ac:chgData name="ジョーンズ 志津子" userId="S::s-mori@rozetta.jp::c82384ce-66b2-4a27-afca-ae8972876701" providerId="AD" clId="Web-{F33D7CE6-A396-4CC5-B8C1-F9636DFA38C9}" dt="2023-04-06T08:45:16.521" v="1038" actId="1076"/>
          <ac:spMkLst>
            <pc:docMk/>
            <pc:sldMk cId="3953243827" sldId="1797"/>
            <ac:spMk id="5" creationId="{758C1033-7B63-C509-82E0-C3F52F56D054}"/>
          </ac:spMkLst>
        </pc:spChg>
        <pc:spChg chg="add mod">
          <ac:chgData name="ジョーンズ 志津子" userId="S::s-mori@rozetta.jp::c82384ce-66b2-4a27-afca-ae8972876701" providerId="AD" clId="Web-{F33D7CE6-A396-4CC5-B8C1-F9636DFA38C9}" dt="2023-04-06T08:31:28.637" v="962" actId="1076"/>
          <ac:spMkLst>
            <pc:docMk/>
            <pc:sldMk cId="3953243827" sldId="1797"/>
            <ac:spMk id="7" creationId="{6CE020B8-B165-9D34-7313-1A45CB4D8451}"/>
          </ac:spMkLst>
        </pc:spChg>
        <pc:spChg chg="add mod">
          <ac:chgData name="ジョーンズ 志津子" userId="S::s-mori@rozetta.jp::c82384ce-66b2-4a27-afca-ae8972876701" providerId="AD" clId="Web-{F33D7CE6-A396-4CC5-B8C1-F9636DFA38C9}" dt="2023-04-06T08:44:18.441" v="1032" actId="1076"/>
          <ac:spMkLst>
            <pc:docMk/>
            <pc:sldMk cId="3953243827" sldId="1797"/>
            <ac:spMk id="8" creationId="{BFB371DE-7757-0F91-2064-5B41A4145269}"/>
          </ac:spMkLst>
        </pc:spChg>
        <pc:spChg chg="add mod">
          <ac:chgData name="ジョーンズ 志津子" userId="S::s-mori@rozetta.jp::c82384ce-66b2-4a27-afca-ae8972876701" providerId="AD" clId="Web-{F33D7CE6-A396-4CC5-B8C1-F9636DFA38C9}" dt="2023-04-06T08:44:30.395" v="1035" actId="1076"/>
          <ac:spMkLst>
            <pc:docMk/>
            <pc:sldMk cId="3953243827" sldId="1797"/>
            <ac:spMk id="9" creationId="{C1D5372D-0724-1B4A-B177-077A0EB0E9D0}"/>
          </ac:spMkLst>
        </pc:spChg>
        <pc:spChg chg="add mod">
          <ac:chgData name="ジョーンズ 志津子" userId="S::s-mori@rozetta.jp::c82384ce-66b2-4a27-afca-ae8972876701" providerId="AD" clId="Web-{F33D7CE6-A396-4CC5-B8C1-F9636DFA38C9}" dt="2023-04-06T12:41:13.746" v="1270" actId="20577"/>
          <ac:spMkLst>
            <pc:docMk/>
            <pc:sldMk cId="3953243827" sldId="1797"/>
            <ac:spMk id="10" creationId="{3AFB0691-1742-6953-024A-CC7425668795}"/>
          </ac:spMkLst>
        </pc:spChg>
        <pc:spChg chg="del mod">
          <ac:chgData name="ジョーンズ 志津子" userId="S::s-mori@rozetta.jp::c82384ce-66b2-4a27-afca-ae8972876701" providerId="AD" clId="Web-{F33D7CE6-A396-4CC5-B8C1-F9636DFA38C9}" dt="2023-04-06T08:33:46.141" v="986"/>
          <ac:spMkLst>
            <pc:docMk/>
            <pc:sldMk cId="3953243827" sldId="1797"/>
            <ac:spMk id="13" creationId="{80C445CF-3F5D-49D3-AB96-923E5D0405D6}"/>
          </ac:spMkLst>
        </pc:spChg>
        <pc:spChg chg="del mod">
          <ac:chgData name="ジョーンズ 志津子" userId="S::s-mori@rozetta.jp::c82384ce-66b2-4a27-afca-ae8972876701" providerId="AD" clId="Web-{F33D7CE6-A396-4CC5-B8C1-F9636DFA38C9}" dt="2023-04-06T08:07:16.765" v="743"/>
          <ac:spMkLst>
            <pc:docMk/>
            <pc:sldMk cId="3953243827" sldId="1797"/>
            <ac:spMk id="14" creationId="{73AF1F81-84AF-4E17-9C56-58DCC4DE56EF}"/>
          </ac:spMkLst>
        </pc:spChg>
        <pc:spChg chg="mod">
          <ac:chgData name="ジョーンズ 志津子" userId="S::s-mori@rozetta.jp::c82384ce-66b2-4a27-afca-ae8972876701" providerId="AD" clId="Web-{F33D7CE6-A396-4CC5-B8C1-F9636DFA38C9}" dt="2023-04-06T08:45:21.693" v="1039" actId="1076"/>
          <ac:spMkLst>
            <pc:docMk/>
            <pc:sldMk cId="3953243827" sldId="1797"/>
            <ac:spMk id="15" creationId="{838345D3-908A-40C1-BF7C-F1A4E04B75A7}"/>
          </ac:spMkLst>
        </pc:spChg>
        <pc:spChg chg="mod">
          <ac:chgData name="ジョーンズ 志津子" userId="S::s-mori@rozetta.jp::c82384ce-66b2-4a27-afca-ae8972876701" providerId="AD" clId="Web-{F33D7CE6-A396-4CC5-B8C1-F9636DFA38C9}" dt="2023-04-06T08:38:13.633" v="1001" actId="20577"/>
          <ac:spMkLst>
            <pc:docMk/>
            <pc:sldMk cId="3953243827" sldId="1797"/>
            <ac:spMk id="16" creationId="{AF092362-F3C7-AC23-C0AA-13C61FD5E300}"/>
          </ac:spMkLst>
        </pc:spChg>
        <pc:spChg chg="mod">
          <ac:chgData name="ジョーンズ 志津子" userId="S::s-mori@rozetta.jp::c82384ce-66b2-4a27-afca-ae8972876701" providerId="AD" clId="Web-{F33D7CE6-A396-4CC5-B8C1-F9636DFA38C9}" dt="2023-04-06T08:38:18.977" v="1002" actId="20577"/>
          <ac:spMkLst>
            <pc:docMk/>
            <pc:sldMk cId="3953243827" sldId="1797"/>
            <ac:spMk id="17" creationId="{F6C3CBD4-AF3C-6EE8-9A33-484723355570}"/>
          </ac:spMkLst>
        </pc:spChg>
        <pc:spChg chg="add del mod">
          <ac:chgData name="ジョーンズ 志津子" userId="S::s-mori@rozetta.jp::c82384ce-66b2-4a27-afca-ae8972876701" providerId="AD" clId="Web-{F33D7CE6-A396-4CC5-B8C1-F9636DFA38C9}" dt="2023-04-06T08:38:59.479" v="1007"/>
          <ac:spMkLst>
            <pc:docMk/>
            <pc:sldMk cId="3953243827" sldId="1797"/>
            <ac:spMk id="18" creationId="{1EB9DA7A-67BD-CCF8-18EB-3FF2FC0733FE}"/>
          </ac:spMkLst>
        </pc:spChg>
        <pc:spChg chg="add mod ord">
          <ac:chgData name="ジョーンズ 志津子" userId="S::s-mori@rozetta.jp::c82384ce-66b2-4a27-afca-ae8972876701" providerId="AD" clId="Web-{F33D7CE6-A396-4CC5-B8C1-F9636DFA38C9}" dt="2023-04-06T08:43:53.487" v="1030"/>
          <ac:spMkLst>
            <pc:docMk/>
            <pc:sldMk cId="3953243827" sldId="1797"/>
            <ac:spMk id="19" creationId="{C3B95569-E274-3579-890F-AE80F69B9A40}"/>
          </ac:spMkLst>
        </pc:spChg>
        <pc:spChg chg="add mod ord">
          <ac:chgData name="ジョーンズ 志津子" userId="S::s-mori@rozetta.jp::c82384ce-66b2-4a27-afca-ae8972876701" providerId="AD" clId="Web-{F33D7CE6-A396-4CC5-B8C1-F9636DFA38C9}" dt="2023-04-06T08:44:59.693" v="1037" actId="1076"/>
          <ac:spMkLst>
            <pc:docMk/>
            <pc:sldMk cId="3953243827" sldId="1797"/>
            <ac:spMk id="20" creationId="{6E0E4C72-6192-793C-3FE3-B593C9DA7727}"/>
          </ac:spMkLst>
        </pc:spChg>
        <pc:spChg chg="add mod ord">
          <ac:chgData name="ジョーンズ 志津子" userId="S::s-mori@rozetta.jp::c82384ce-66b2-4a27-afca-ae8972876701" providerId="AD" clId="Web-{F33D7CE6-A396-4CC5-B8C1-F9636DFA38C9}" dt="2023-04-06T08:40:54.123" v="1022"/>
          <ac:spMkLst>
            <pc:docMk/>
            <pc:sldMk cId="3953243827" sldId="1797"/>
            <ac:spMk id="21" creationId="{BEF14033-B688-BF10-1B07-4BB0E8726D13}"/>
          </ac:spMkLst>
        </pc:spChg>
        <pc:spChg chg="add mod">
          <ac:chgData name="ジョーンズ 志津子" userId="S::s-mori@rozetta.jp::c82384ce-66b2-4a27-afca-ae8972876701" providerId="AD" clId="Web-{F33D7CE6-A396-4CC5-B8C1-F9636DFA38C9}" dt="2023-04-06T08:43:31.205" v="1029"/>
          <ac:spMkLst>
            <pc:docMk/>
            <pc:sldMk cId="3953243827" sldId="1797"/>
            <ac:spMk id="22" creationId="{47B6B531-3032-CF5F-0CD5-8F5926EDA15F}"/>
          </ac:spMkLst>
        </pc:spChg>
        <pc:picChg chg="mod">
          <ac:chgData name="ジョーンズ 志津子" userId="S::s-mori@rozetta.jp::c82384ce-66b2-4a27-afca-ae8972876701" providerId="AD" clId="Web-{F33D7CE6-A396-4CC5-B8C1-F9636DFA38C9}" dt="2023-04-06T08:33:59.235" v="987" actId="1076"/>
          <ac:picMkLst>
            <pc:docMk/>
            <pc:sldMk cId="3953243827" sldId="1797"/>
            <ac:picMk id="6" creationId="{90812B0F-A6AE-004E-D3F3-F0A83946A306}"/>
          </ac:picMkLst>
        </pc:picChg>
        <pc:picChg chg="mod">
          <ac:chgData name="ジョーンズ 志津子" userId="S::s-mori@rozetta.jp::c82384ce-66b2-4a27-afca-ae8972876701" providerId="AD" clId="Web-{F33D7CE6-A396-4CC5-B8C1-F9636DFA38C9}" dt="2023-04-06T08:37:46.992" v="1000"/>
          <ac:picMkLst>
            <pc:docMk/>
            <pc:sldMk cId="3953243827" sldId="1797"/>
            <ac:picMk id="11" creationId="{93A2D00A-F494-ABBC-492E-4BCD21BBC81B}"/>
          </ac:picMkLst>
        </pc:picChg>
      </pc:sldChg>
      <pc:sldChg chg="addSp modSp">
        <pc:chgData name="ジョーンズ 志津子" userId="S::s-mori@rozetta.jp::c82384ce-66b2-4a27-afca-ae8972876701" providerId="AD" clId="Web-{F33D7CE6-A396-4CC5-B8C1-F9636DFA38C9}" dt="2023-04-06T07:28:45.328" v="618" actId="1076"/>
        <pc:sldMkLst>
          <pc:docMk/>
          <pc:sldMk cId="2119549887" sldId="1807"/>
        </pc:sldMkLst>
        <pc:spChg chg="add mod">
          <ac:chgData name="ジョーンズ 志津子" userId="S::s-mori@rozetta.jp::c82384ce-66b2-4a27-afca-ae8972876701" providerId="AD" clId="Web-{F33D7CE6-A396-4CC5-B8C1-F9636DFA38C9}" dt="2023-04-06T04:24:46.875" v="129" actId="14100"/>
          <ac:spMkLst>
            <pc:docMk/>
            <pc:sldMk cId="2119549887" sldId="1807"/>
            <ac:spMk id="3" creationId="{68B234E0-D9A0-52A7-64C5-E3C0A4AA5D01}"/>
          </ac:spMkLst>
        </pc:spChg>
        <pc:spChg chg="mod">
          <ac:chgData name="ジョーンズ 志津子" userId="S::s-mori@rozetta.jp::c82384ce-66b2-4a27-afca-ae8972876701" providerId="AD" clId="Web-{F33D7CE6-A396-4CC5-B8C1-F9636DFA38C9}" dt="2023-04-06T04:20:37.648" v="93" actId="1076"/>
          <ac:spMkLst>
            <pc:docMk/>
            <pc:sldMk cId="2119549887" sldId="1807"/>
            <ac:spMk id="4" creationId="{0FF0405B-194D-8B65-5463-852D9F6A9D0A}"/>
          </ac:spMkLst>
        </pc:spChg>
        <pc:spChg chg="mod">
          <ac:chgData name="ジョーンズ 志津子" userId="S::s-mori@rozetta.jp::c82384ce-66b2-4a27-afca-ae8972876701" providerId="AD" clId="Web-{F33D7CE6-A396-4CC5-B8C1-F9636DFA38C9}" dt="2023-04-06T07:28:45.328" v="618" actId="1076"/>
          <ac:spMkLst>
            <pc:docMk/>
            <pc:sldMk cId="2119549887" sldId="1807"/>
            <ac:spMk id="11" creationId="{8DE0445F-ABFE-4664-853F-0303A3FD4098}"/>
          </ac:spMkLst>
        </pc:spChg>
        <pc:picChg chg="mod">
          <ac:chgData name="ジョーンズ 志津子" userId="S::s-mori@rozetta.jp::c82384ce-66b2-4a27-afca-ae8972876701" providerId="AD" clId="Web-{F33D7CE6-A396-4CC5-B8C1-F9636DFA38C9}" dt="2023-04-06T04:24:05.796" v="125" actId="1076"/>
          <ac:picMkLst>
            <pc:docMk/>
            <pc:sldMk cId="2119549887" sldId="1807"/>
            <ac:picMk id="2" creationId="{65890F34-BF63-0DD1-280C-D4B730033AF8}"/>
          </ac:picMkLst>
        </pc:picChg>
      </pc:sldChg>
      <pc:sldChg chg="addSp modSp">
        <pc:chgData name="ジョーンズ 志津子" userId="S::s-mori@rozetta.jp::c82384ce-66b2-4a27-afca-ae8972876701" providerId="AD" clId="Web-{F33D7CE6-A396-4CC5-B8C1-F9636DFA38C9}" dt="2023-04-06T07:29:06.579" v="619" actId="14100"/>
        <pc:sldMkLst>
          <pc:docMk/>
          <pc:sldMk cId="611339475" sldId="1808"/>
        </pc:sldMkLst>
        <pc:spChg chg="add mod">
          <ac:chgData name="ジョーンズ 志津子" userId="S::s-mori@rozetta.jp::c82384ce-66b2-4a27-afca-ae8972876701" providerId="AD" clId="Web-{F33D7CE6-A396-4CC5-B8C1-F9636DFA38C9}" dt="2023-04-06T07:29:06.579" v="619" actId="14100"/>
          <ac:spMkLst>
            <pc:docMk/>
            <pc:sldMk cId="611339475" sldId="1808"/>
            <ac:spMk id="2" creationId="{8580D17E-3923-F30F-71E8-D7A0233C92BF}"/>
          </ac:spMkLst>
        </pc:spChg>
        <pc:spChg chg="mod">
          <ac:chgData name="ジョーンズ 志津子" userId="S::s-mori@rozetta.jp::c82384ce-66b2-4a27-afca-ae8972876701" providerId="AD" clId="Web-{F33D7CE6-A396-4CC5-B8C1-F9636DFA38C9}" dt="2023-04-06T04:20:28.585" v="92" actId="1076"/>
          <ac:spMkLst>
            <pc:docMk/>
            <pc:sldMk cId="611339475" sldId="1808"/>
            <ac:spMk id="4" creationId="{0FF0405B-194D-8B65-5463-852D9F6A9D0A}"/>
          </ac:spMkLst>
        </pc:spChg>
        <pc:spChg chg="mod">
          <ac:chgData name="ジョーンズ 志津子" userId="S::s-mori@rozetta.jp::c82384ce-66b2-4a27-afca-ae8972876701" providerId="AD" clId="Web-{F33D7CE6-A396-4CC5-B8C1-F9636DFA38C9}" dt="2023-04-06T05:38:52.995" v="273" actId="1076"/>
          <ac:spMkLst>
            <pc:docMk/>
            <pc:sldMk cId="611339475" sldId="1808"/>
            <ac:spMk id="11" creationId="{8DE0445F-ABFE-4664-853F-0303A3FD4098}"/>
          </ac:spMkLst>
        </pc:spChg>
        <pc:picChg chg="mod">
          <ac:chgData name="ジョーンズ 志津子" userId="S::s-mori@rozetta.jp::c82384ce-66b2-4a27-afca-ae8972876701" providerId="AD" clId="Web-{F33D7CE6-A396-4CC5-B8C1-F9636DFA38C9}" dt="2023-04-06T05:38:57.042" v="274" actId="1076"/>
          <ac:picMkLst>
            <pc:docMk/>
            <pc:sldMk cId="611339475" sldId="1808"/>
            <ac:picMk id="6" creationId="{8B2CCFE0-E925-44FD-B34C-4D62C5F2E1D0}"/>
          </ac:picMkLst>
        </pc:picChg>
        <pc:picChg chg="mod">
          <ac:chgData name="ジョーンズ 志津子" userId="S::s-mori@rozetta.jp::c82384ce-66b2-4a27-afca-ae8972876701" providerId="AD" clId="Web-{F33D7CE6-A396-4CC5-B8C1-F9636DFA38C9}" dt="2023-04-06T04:23:01.262" v="117" actId="1076"/>
          <ac:picMkLst>
            <pc:docMk/>
            <pc:sldMk cId="611339475" sldId="1808"/>
            <ac:picMk id="8" creationId="{94AD8BC8-430B-AC2F-0A87-554F0B6F333B}"/>
          </ac:picMkLst>
        </pc:picChg>
      </pc:sldChg>
      <pc:sldChg chg="addSp delSp modSp">
        <pc:chgData name="ジョーンズ 志津子" userId="S::s-mori@rozetta.jp::c82384ce-66b2-4a27-afca-ae8972876701" providerId="AD" clId="Web-{F33D7CE6-A396-4CC5-B8C1-F9636DFA38C9}" dt="2023-04-06T07:27:10.806" v="616" actId="1076"/>
        <pc:sldMkLst>
          <pc:docMk/>
          <pc:sldMk cId="1414529262" sldId="1809"/>
        </pc:sldMkLst>
        <pc:spChg chg="add mod">
          <ac:chgData name="ジョーンズ 志津子" userId="S::s-mori@rozetta.jp::c82384ce-66b2-4a27-afca-ae8972876701" providerId="AD" clId="Web-{F33D7CE6-A396-4CC5-B8C1-F9636DFA38C9}" dt="2023-04-06T04:27:35.115" v="151"/>
          <ac:spMkLst>
            <pc:docMk/>
            <pc:sldMk cId="1414529262" sldId="1809"/>
            <ac:spMk id="2" creationId="{5F1BD64D-85EA-15C4-6D34-8A92581FCB2C}"/>
          </ac:spMkLst>
        </pc:spChg>
        <pc:spChg chg="add del mod">
          <ac:chgData name="ジョーンズ 志津子" userId="S::s-mori@rozetta.jp::c82384ce-66b2-4a27-afca-ae8972876701" providerId="AD" clId="Web-{F33D7CE6-A396-4CC5-B8C1-F9636DFA38C9}" dt="2023-04-06T05:18:19.906" v="245"/>
          <ac:spMkLst>
            <pc:docMk/>
            <pc:sldMk cId="1414529262" sldId="1809"/>
            <ac:spMk id="3" creationId="{AF1A35A9-93EC-0C6A-3ED4-08AD3824D14C}"/>
          </ac:spMkLst>
        </pc:spChg>
        <pc:spChg chg="mod">
          <ac:chgData name="ジョーンズ 志津子" userId="S::s-mori@rozetta.jp::c82384ce-66b2-4a27-afca-ae8972876701" providerId="AD" clId="Web-{F33D7CE6-A396-4CC5-B8C1-F9636DFA38C9}" dt="2023-04-06T04:26:15.238" v="141" actId="1076"/>
          <ac:spMkLst>
            <pc:docMk/>
            <pc:sldMk cId="1414529262" sldId="1809"/>
            <ac:spMk id="4" creationId="{0FF0405B-194D-8B65-5463-852D9F6A9D0A}"/>
          </ac:spMkLst>
        </pc:spChg>
        <pc:spChg chg="add mod">
          <ac:chgData name="ジョーンズ 志津子" userId="S::s-mori@rozetta.jp::c82384ce-66b2-4a27-afca-ae8972876701" providerId="AD" clId="Web-{F33D7CE6-A396-4CC5-B8C1-F9636DFA38C9}" dt="2023-04-06T05:37:16.054" v="268" actId="1076"/>
          <ac:spMkLst>
            <pc:docMk/>
            <pc:sldMk cId="1414529262" sldId="1809"/>
            <ac:spMk id="8" creationId="{1AE34296-344F-33C5-16D8-81982C1D1CD8}"/>
          </ac:spMkLst>
        </pc:spChg>
        <pc:spChg chg="del mod">
          <ac:chgData name="ジョーンズ 志津子" userId="S::s-mori@rozetta.jp::c82384ce-66b2-4a27-afca-ae8972876701" providerId="AD" clId="Web-{F33D7CE6-A396-4CC5-B8C1-F9636DFA38C9}" dt="2023-04-06T05:36:54.147" v="263"/>
          <ac:spMkLst>
            <pc:docMk/>
            <pc:sldMk cId="1414529262" sldId="1809"/>
            <ac:spMk id="11" creationId="{8DE0445F-ABFE-4664-853F-0303A3FD4098}"/>
          </ac:spMkLst>
        </pc:spChg>
        <pc:picChg chg="add del mod">
          <ac:chgData name="ジョーンズ 志津子" userId="S::s-mori@rozetta.jp::c82384ce-66b2-4a27-afca-ae8972876701" providerId="AD" clId="Web-{F33D7CE6-A396-4CC5-B8C1-F9636DFA38C9}" dt="2023-04-06T05:36:48.850" v="261"/>
          <ac:picMkLst>
            <pc:docMk/>
            <pc:sldMk cId="1414529262" sldId="1809"/>
            <ac:picMk id="6" creationId="{C5B0C9B5-4829-B42B-F79A-A98E8571710E}"/>
          </ac:picMkLst>
        </pc:picChg>
        <pc:picChg chg="mod">
          <ac:chgData name="ジョーンズ 志津子" userId="S::s-mori@rozetta.jp::c82384ce-66b2-4a27-afca-ae8972876701" providerId="AD" clId="Web-{F33D7CE6-A396-4CC5-B8C1-F9636DFA38C9}" dt="2023-04-06T07:27:10.806" v="616" actId="1076"/>
          <ac:picMkLst>
            <pc:docMk/>
            <pc:sldMk cId="1414529262" sldId="1809"/>
            <ac:picMk id="7" creationId="{2E0A38F8-986B-4D84-93D1-591D45405C18}"/>
          </ac:picMkLst>
        </pc:picChg>
      </pc:sldChg>
      <pc:sldChg chg="addSp modSp">
        <pc:chgData name="ジョーンズ 志津子" userId="S::s-mori@rozetta.jp::c82384ce-66b2-4a27-afca-ae8972876701" providerId="AD" clId="Web-{F33D7CE6-A396-4CC5-B8C1-F9636DFA38C9}" dt="2023-04-06T05:40:28.389" v="288" actId="1076"/>
        <pc:sldMkLst>
          <pc:docMk/>
          <pc:sldMk cId="867879683" sldId="1811"/>
        </pc:sldMkLst>
        <pc:spChg chg="add mod">
          <ac:chgData name="ジョーンズ 志津子" userId="S::s-mori@rozetta.jp::c82384ce-66b2-4a27-afca-ae8972876701" providerId="AD" clId="Web-{F33D7CE6-A396-4CC5-B8C1-F9636DFA38C9}" dt="2023-04-06T05:10:18.343" v="232"/>
          <ac:spMkLst>
            <pc:docMk/>
            <pc:sldMk cId="867879683" sldId="1811"/>
            <ac:spMk id="2" creationId="{8A00C59D-0F98-F68A-EBE7-82A76E0FA765}"/>
          </ac:spMkLst>
        </pc:spChg>
        <pc:spChg chg="mod">
          <ac:chgData name="ジョーンズ 志津子" userId="S::s-mori@rozetta.jp::c82384ce-66b2-4a27-afca-ae8972876701" providerId="AD" clId="Web-{F33D7CE6-A396-4CC5-B8C1-F9636DFA38C9}" dt="2023-04-06T05:40:28.389" v="288" actId="1076"/>
          <ac:spMkLst>
            <pc:docMk/>
            <pc:sldMk cId="867879683" sldId="1811"/>
            <ac:spMk id="11" creationId="{8DE0445F-ABFE-4664-853F-0303A3FD4098}"/>
          </ac:spMkLst>
        </pc:spChg>
        <pc:picChg chg="mod">
          <ac:chgData name="ジョーンズ 志津子" userId="S::s-mori@rozetta.jp::c82384ce-66b2-4a27-afca-ae8972876701" providerId="AD" clId="Web-{F33D7CE6-A396-4CC5-B8C1-F9636DFA38C9}" dt="2023-04-06T05:10:26.797" v="233" actId="1076"/>
          <ac:picMkLst>
            <pc:docMk/>
            <pc:sldMk cId="867879683" sldId="1811"/>
            <ac:picMk id="6" creationId="{98AA0E06-8D6C-FB4C-3280-94C945920849}"/>
          </ac:picMkLst>
        </pc:picChg>
        <pc:picChg chg="mod">
          <ac:chgData name="ジョーンズ 志津子" userId="S::s-mori@rozetta.jp::c82384ce-66b2-4a27-afca-ae8972876701" providerId="AD" clId="Web-{F33D7CE6-A396-4CC5-B8C1-F9636DFA38C9}" dt="2023-04-06T05:40:13.889" v="287" actId="1076"/>
          <ac:picMkLst>
            <pc:docMk/>
            <pc:sldMk cId="867879683" sldId="1811"/>
            <ac:picMk id="7" creationId="{4AD5F274-F423-4269-BC3C-42D2EDA65E01}"/>
          </ac:picMkLst>
        </pc:picChg>
      </pc:sldChg>
      <pc:sldChg chg="addSp delSp modSp">
        <pc:chgData name="ジョーンズ 志津子" userId="S::s-mori@rozetta.jp::c82384ce-66b2-4a27-afca-ae8972876701" providerId="AD" clId="Web-{F33D7CE6-A396-4CC5-B8C1-F9636DFA38C9}" dt="2023-04-06T05:43:48.287" v="329" actId="1076"/>
        <pc:sldMkLst>
          <pc:docMk/>
          <pc:sldMk cId="456233341" sldId="1812"/>
        </pc:sldMkLst>
        <pc:spChg chg="add mod">
          <ac:chgData name="ジョーンズ 志津子" userId="S::s-mori@rozetta.jp::c82384ce-66b2-4a27-afca-ae8972876701" providerId="AD" clId="Web-{F33D7CE6-A396-4CC5-B8C1-F9636DFA38C9}" dt="2023-04-06T05:41:22.250" v="295" actId="14100"/>
          <ac:spMkLst>
            <pc:docMk/>
            <pc:sldMk cId="456233341" sldId="1812"/>
            <ac:spMk id="2" creationId="{66A155E4-E0DB-DF75-728E-8F5586734F6F}"/>
          </ac:spMkLst>
        </pc:spChg>
        <pc:spChg chg="mod">
          <ac:chgData name="ジョーンズ 志津子" userId="S::s-mori@rozetta.jp::c82384ce-66b2-4a27-afca-ae8972876701" providerId="AD" clId="Web-{F33D7CE6-A396-4CC5-B8C1-F9636DFA38C9}" dt="2023-04-06T04:55:20.469" v="190" actId="1076"/>
          <ac:spMkLst>
            <pc:docMk/>
            <pc:sldMk cId="456233341" sldId="1812"/>
            <ac:spMk id="4" creationId="{0FF0405B-194D-8B65-5463-852D9F6A9D0A}"/>
          </ac:spMkLst>
        </pc:spChg>
        <pc:spChg chg="add del mod">
          <ac:chgData name="ジョーンズ 志津子" userId="S::s-mori@rozetta.jp::c82384ce-66b2-4a27-afca-ae8972876701" providerId="AD" clId="Web-{F33D7CE6-A396-4CC5-B8C1-F9636DFA38C9}" dt="2023-04-06T05:43:12.582" v="321"/>
          <ac:spMkLst>
            <pc:docMk/>
            <pc:sldMk cId="456233341" sldId="1812"/>
            <ac:spMk id="6" creationId="{B5FE3BB9-D31E-1AF9-EC4F-A2B072C04715}"/>
          </ac:spMkLst>
        </pc:spChg>
        <pc:spChg chg="add del">
          <ac:chgData name="ジョーンズ 志津子" userId="S::s-mori@rozetta.jp::c82384ce-66b2-4a27-afca-ae8972876701" providerId="AD" clId="Web-{F33D7CE6-A396-4CC5-B8C1-F9636DFA38C9}" dt="2023-04-06T05:42:00.252" v="304"/>
          <ac:spMkLst>
            <pc:docMk/>
            <pc:sldMk cId="456233341" sldId="1812"/>
            <ac:spMk id="10" creationId="{FD50CAD5-AF68-95C8-59CC-79DAE0B462E0}"/>
          </ac:spMkLst>
        </pc:spChg>
        <pc:spChg chg="del mod">
          <ac:chgData name="ジョーンズ 志津子" userId="S::s-mori@rozetta.jp::c82384ce-66b2-4a27-afca-ae8972876701" providerId="AD" clId="Web-{F33D7CE6-A396-4CC5-B8C1-F9636DFA38C9}" dt="2023-04-06T05:42:17.033" v="308"/>
          <ac:spMkLst>
            <pc:docMk/>
            <pc:sldMk cId="456233341" sldId="1812"/>
            <ac:spMk id="11" creationId="{8DE0445F-ABFE-4664-853F-0303A3FD4098}"/>
          </ac:spMkLst>
        </pc:spChg>
        <pc:spChg chg="add del">
          <ac:chgData name="ジョーンズ 志津子" userId="S::s-mori@rozetta.jp::c82384ce-66b2-4a27-afca-ae8972876701" providerId="AD" clId="Web-{F33D7CE6-A396-4CC5-B8C1-F9636DFA38C9}" dt="2023-04-06T05:41:59.049" v="303"/>
          <ac:spMkLst>
            <pc:docMk/>
            <pc:sldMk cId="456233341" sldId="1812"/>
            <ac:spMk id="13" creationId="{DC0B672E-03D4-1536-79C6-B1AC5E220289}"/>
          </ac:spMkLst>
        </pc:spChg>
        <pc:spChg chg="add mod">
          <ac:chgData name="ジョーンズ 志津子" userId="S::s-mori@rozetta.jp::c82384ce-66b2-4a27-afca-ae8972876701" providerId="AD" clId="Web-{F33D7CE6-A396-4CC5-B8C1-F9636DFA38C9}" dt="2023-04-06T05:43:45.396" v="328" actId="1076"/>
          <ac:spMkLst>
            <pc:docMk/>
            <pc:sldMk cId="456233341" sldId="1812"/>
            <ac:spMk id="15" creationId="{638C2687-74EB-E319-9B86-E9732A9E4913}"/>
          </ac:spMkLst>
        </pc:spChg>
        <pc:picChg chg="mod">
          <ac:chgData name="ジョーンズ 志津子" userId="S::s-mori@rozetta.jp::c82384ce-66b2-4a27-afca-ae8972876701" providerId="AD" clId="Web-{F33D7CE6-A396-4CC5-B8C1-F9636DFA38C9}" dt="2023-04-06T05:42:47.347" v="315" actId="1076"/>
          <ac:picMkLst>
            <pc:docMk/>
            <pc:sldMk cId="456233341" sldId="1812"/>
            <ac:picMk id="5" creationId="{C4C7B668-41D1-487D-3763-1CEFC8C237D0}"/>
          </ac:picMkLst>
        </pc:picChg>
        <pc:picChg chg="mod">
          <ac:chgData name="ジョーンズ 志津子" userId="S::s-mori@rozetta.jp::c82384ce-66b2-4a27-afca-ae8972876701" providerId="AD" clId="Web-{F33D7CE6-A396-4CC5-B8C1-F9636DFA38C9}" dt="2023-04-06T05:43:48.287" v="329" actId="1076"/>
          <ac:picMkLst>
            <pc:docMk/>
            <pc:sldMk cId="456233341" sldId="1812"/>
            <ac:picMk id="8" creationId="{E96834AB-0243-421B-9911-A5FD6123ECBE}"/>
          </ac:picMkLst>
        </pc:picChg>
      </pc:sldChg>
      <pc:sldChg chg="addSp delSp modSp mod setBg">
        <pc:chgData name="ジョーンズ 志津子" userId="S::s-mori@rozetta.jp::c82384ce-66b2-4a27-afca-ae8972876701" providerId="AD" clId="Web-{F33D7CE6-A396-4CC5-B8C1-F9636DFA38C9}" dt="2023-04-06T12:52:54.445" v="1284" actId="1076"/>
        <pc:sldMkLst>
          <pc:docMk/>
          <pc:sldMk cId="3930220958" sldId="1813"/>
        </pc:sldMkLst>
        <pc:spChg chg="add del mod ord">
          <ac:chgData name="ジョーンズ 志津子" userId="S::s-mori@rozetta.jp::c82384ce-66b2-4a27-afca-ae8972876701" providerId="AD" clId="Web-{F33D7CE6-A396-4CC5-B8C1-F9636DFA38C9}" dt="2023-04-06T07:33:24.269" v="630"/>
          <ac:spMkLst>
            <pc:docMk/>
            <pc:sldMk cId="3930220958" sldId="1813"/>
            <ac:spMk id="2" creationId="{3DC0C5D0-2ACC-13FC-0F41-5927CCDF5B10}"/>
          </ac:spMkLst>
        </pc:spChg>
        <pc:spChg chg="mod">
          <ac:chgData name="ジョーンズ 志津子" userId="S::s-mori@rozetta.jp::c82384ce-66b2-4a27-afca-ae8972876701" providerId="AD" clId="Web-{F33D7CE6-A396-4CC5-B8C1-F9636DFA38C9}" dt="2023-04-06T12:33:17.338" v="1241" actId="20577"/>
          <ac:spMkLst>
            <pc:docMk/>
            <pc:sldMk cId="3930220958" sldId="1813"/>
            <ac:spMk id="3" creationId="{60A68716-8B9C-A190-3A56-23BFC8D61DB1}"/>
          </ac:spMkLst>
        </pc:spChg>
        <pc:spChg chg="mod">
          <ac:chgData name="ジョーンズ 志津子" userId="S::s-mori@rozetta.jp::c82384ce-66b2-4a27-afca-ae8972876701" providerId="AD" clId="Web-{F33D7CE6-A396-4CC5-B8C1-F9636DFA38C9}" dt="2023-04-06T12:34:49.388" v="1244" actId="1076"/>
          <ac:spMkLst>
            <pc:docMk/>
            <pc:sldMk cId="3930220958" sldId="1813"/>
            <ac:spMk id="4" creationId="{0FF0405B-194D-8B65-5463-852D9F6A9D0A}"/>
          </ac:spMkLst>
        </pc:spChg>
        <pc:spChg chg="mod">
          <ac:chgData name="ジョーンズ 志津子" userId="S::s-mori@rozetta.jp::c82384ce-66b2-4a27-afca-ae8972876701" providerId="AD" clId="Web-{F33D7CE6-A396-4CC5-B8C1-F9636DFA38C9}" dt="2023-04-06T07:34:56.603" v="647" actId="1076"/>
          <ac:spMkLst>
            <pc:docMk/>
            <pc:sldMk cId="3930220958" sldId="1813"/>
            <ac:spMk id="6" creationId="{B8E90A9B-8F6A-98CD-159B-7B3A5FE984E9}"/>
          </ac:spMkLst>
        </pc:spChg>
        <pc:spChg chg="add mod">
          <ac:chgData name="ジョーンズ 志津子" userId="S::s-mori@rozetta.jp::c82384ce-66b2-4a27-afca-ae8972876701" providerId="AD" clId="Web-{F33D7CE6-A396-4CC5-B8C1-F9636DFA38C9}" dt="2023-04-06T12:52:21.944" v="1283"/>
          <ac:spMkLst>
            <pc:docMk/>
            <pc:sldMk cId="3930220958" sldId="1813"/>
            <ac:spMk id="7" creationId="{F82BC46C-F81E-20D0-41C8-8C9753829550}"/>
          </ac:spMkLst>
        </pc:spChg>
        <pc:spChg chg="add mod">
          <ac:chgData name="ジョーンズ 志津子" userId="S::s-mori@rozetta.jp::c82384ce-66b2-4a27-afca-ae8972876701" providerId="AD" clId="Web-{F33D7CE6-A396-4CC5-B8C1-F9636DFA38C9}" dt="2023-04-06T12:27:24.700" v="1191" actId="1076"/>
          <ac:spMkLst>
            <pc:docMk/>
            <pc:sldMk cId="3930220958" sldId="1813"/>
            <ac:spMk id="8" creationId="{D57F15B4-70D0-E2E8-35F9-4C6358723D28}"/>
          </ac:spMkLst>
        </pc:spChg>
        <pc:spChg chg="add mod">
          <ac:chgData name="ジョーンズ 志津子" userId="S::s-mori@rozetta.jp::c82384ce-66b2-4a27-afca-ae8972876701" providerId="AD" clId="Web-{F33D7CE6-A396-4CC5-B8C1-F9636DFA38C9}" dt="2023-04-06T12:28:58.750" v="1210" actId="14100"/>
          <ac:spMkLst>
            <pc:docMk/>
            <pc:sldMk cId="3930220958" sldId="1813"/>
            <ac:spMk id="11" creationId="{7B6836B0-F931-00DC-DA0E-A4360F0BD642}"/>
          </ac:spMkLst>
        </pc:spChg>
        <pc:spChg chg="add del mod ord">
          <ac:chgData name="ジョーンズ 志津子" userId="S::s-mori@rozetta.jp::c82384ce-66b2-4a27-afca-ae8972876701" providerId="AD" clId="Web-{F33D7CE6-A396-4CC5-B8C1-F9636DFA38C9}" dt="2023-04-06T07:17:51.236" v="566"/>
          <ac:spMkLst>
            <pc:docMk/>
            <pc:sldMk cId="3930220958" sldId="1813"/>
            <ac:spMk id="11" creationId="{AD4233EA-0C3D-10E7-F84E-11F737CA26E2}"/>
          </ac:spMkLst>
        </pc:spChg>
        <pc:spChg chg="mod topLvl">
          <ac:chgData name="ジョーンズ 志津子" userId="S::s-mori@rozetta.jp::c82384ce-66b2-4a27-afca-ae8972876701" providerId="AD" clId="Web-{F33D7CE6-A396-4CC5-B8C1-F9636DFA38C9}" dt="2023-04-06T12:32:35.617" v="1238" actId="20577"/>
          <ac:spMkLst>
            <pc:docMk/>
            <pc:sldMk cId="3930220958" sldId="1813"/>
            <ac:spMk id="12" creationId="{11600E5C-853E-9E5C-A97A-E0179145FF2F}"/>
          </ac:spMkLst>
        </pc:spChg>
        <pc:spChg chg="add del mod topLvl">
          <ac:chgData name="ジョーンズ 志津子" userId="S::s-mori@rozetta.jp::c82384ce-66b2-4a27-afca-ae8972876701" providerId="AD" clId="Web-{F33D7CE6-A396-4CC5-B8C1-F9636DFA38C9}" dt="2023-04-06T12:22:35.642" v="1155"/>
          <ac:spMkLst>
            <pc:docMk/>
            <pc:sldMk cId="3930220958" sldId="1813"/>
            <ac:spMk id="13" creationId="{D00BBC75-E844-F504-D369-7C41BE82A290}"/>
          </ac:spMkLst>
        </pc:spChg>
        <pc:spChg chg="add mod ord">
          <ac:chgData name="ジョーンズ 志津子" userId="S::s-mori@rozetta.jp::c82384ce-66b2-4a27-afca-ae8972876701" providerId="AD" clId="Web-{F33D7CE6-A396-4CC5-B8C1-F9636DFA38C9}" dt="2023-04-06T12:38:39.318" v="1268" actId="14100"/>
          <ac:spMkLst>
            <pc:docMk/>
            <pc:sldMk cId="3930220958" sldId="1813"/>
            <ac:spMk id="14" creationId="{B8C0EC70-2F8B-B27B-86C4-E57159384FA6}"/>
          </ac:spMkLst>
        </pc:spChg>
        <pc:spChg chg="add mod">
          <ac:chgData name="ジョーンズ 志津子" userId="S::s-mori@rozetta.jp::c82384ce-66b2-4a27-afca-ae8972876701" providerId="AD" clId="Web-{F33D7CE6-A396-4CC5-B8C1-F9636DFA38C9}" dt="2023-04-06T12:29:05.594" v="1216" actId="1076"/>
          <ac:spMkLst>
            <pc:docMk/>
            <pc:sldMk cId="3930220958" sldId="1813"/>
            <ac:spMk id="17" creationId="{E949D435-F0F2-62C0-F0AD-08FB716D14E8}"/>
          </ac:spMkLst>
        </pc:spChg>
        <pc:spChg chg="add mod">
          <ac:chgData name="ジョーンズ 志津子" userId="S::s-mori@rozetta.jp::c82384ce-66b2-4a27-afca-ae8972876701" providerId="AD" clId="Web-{F33D7CE6-A396-4CC5-B8C1-F9636DFA38C9}" dt="2023-04-06T12:29:23.876" v="1219" actId="1076"/>
          <ac:spMkLst>
            <pc:docMk/>
            <pc:sldMk cId="3930220958" sldId="1813"/>
            <ac:spMk id="18" creationId="{28422717-20CF-405B-0C89-9702C8CB192E}"/>
          </ac:spMkLst>
        </pc:spChg>
        <pc:spChg chg="add mod">
          <ac:chgData name="ジョーンズ 志津子" userId="S::s-mori@rozetta.jp::c82384ce-66b2-4a27-afca-ae8972876701" providerId="AD" clId="Web-{F33D7CE6-A396-4CC5-B8C1-F9636DFA38C9}" dt="2023-04-06T12:29:38.830" v="1224" actId="1076"/>
          <ac:spMkLst>
            <pc:docMk/>
            <pc:sldMk cId="3930220958" sldId="1813"/>
            <ac:spMk id="19" creationId="{0640346C-FBC1-1C9B-4E1E-ED757301EAE2}"/>
          </ac:spMkLst>
        </pc:spChg>
        <pc:spChg chg="add mod ord">
          <ac:chgData name="ジョーンズ 志津子" userId="S::s-mori@rozetta.jp::c82384ce-66b2-4a27-afca-ae8972876701" providerId="AD" clId="Web-{F33D7CE6-A396-4CC5-B8C1-F9636DFA38C9}" dt="2023-04-06T12:52:54.445" v="1284" actId="1076"/>
          <ac:spMkLst>
            <pc:docMk/>
            <pc:sldMk cId="3930220958" sldId="1813"/>
            <ac:spMk id="20" creationId="{F8ED67D7-4E83-EF25-0BA1-22D9205A11EE}"/>
          </ac:spMkLst>
        </pc:spChg>
        <pc:spChg chg="add mod">
          <ac:chgData name="ジョーンズ 志津子" userId="S::s-mori@rozetta.jp::c82384ce-66b2-4a27-afca-ae8972876701" providerId="AD" clId="Web-{F33D7CE6-A396-4CC5-B8C1-F9636DFA38C9}" dt="2023-04-06T12:51:56.755" v="1281" actId="1076"/>
          <ac:spMkLst>
            <pc:docMk/>
            <pc:sldMk cId="3930220958" sldId="1813"/>
            <ac:spMk id="21" creationId="{B5576275-FB77-F5CE-0D15-02E15272169C}"/>
          </ac:spMkLst>
        </pc:spChg>
        <pc:spChg chg="mod">
          <ac:chgData name="ジョーンズ 志津子" userId="S::s-mori@rozetta.jp::c82384ce-66b2-4a27-afca-ae8972876701" providerId="AD" clId="Web-{F33D7CE6-A396-4CC5-B8C1-F9636DFA38C9}" dt="2023-04-06T12:35:59.734" v="1253" actId="1076"/>
          <ac:spMkLst>
            <pc:docMk/>
            <pc:sldMk cId="3930220958" sldId="1813"/>
            <ac:spMk id="40" creationId="{E4597930-D250-EF40-B736-E7E15ABCB585}"/>
          </ac:spMkLst>
        </pc:spChg>
        <pc:spChg chg="del mod">
          <ac:chgData name="ジョーンズ 志津子" userId="S::s-mori@rozetta.jp::c82384ce-66b2-4a27-afca-ae8972876701" providerId="AD" clId="Web-{F33D7CE6-A396-4CC5-B8C1-F9636DFA38C9}" dt="2023-04-06T06:26:22.317" v="509"/>
          <ac:spMkLst>
            <pc:docMk/>
            <pc:sldMk cId="3930220958" sldId="1813"/>
            <ac:spMk id="42" creationId="{77B221B5-FA4D-A86D-934B-BC5CD31260A2}"/>
          </ac:spMkLst>
        </pc:spChg>
        <pc:spChg chg="del mod">
          <ac:chgData name="ジョーンズ 志津子" userId="S::s-mori@rozetta.jp::c82384ce-66b2-4a27-afca-ae8972876701" providerId="AD" clId="Web-{F33D7CE6-A396-4CC5-B8C1-F9636DFA38C9}" dt="2023-04-06T06:26:04.879" v="507"/>
          <ac:spMkLst>
            <pc:docMk/>
            <pc:sldMk cId="3930220958" sldId="1813"/>
            <ac:spMk id="43" creationId="{6F0BB2F4-FE82-26AE-6E49-2AAC8051055D}"/>
          </ac:spMkLst>
        </pc:spChg>
        <pc:spChg chg="del mod">
          <ac:chgData name="ジョーンズ 志津子" userId="S::s-mori@rozetta.jp::c82384ce-66b2-4a27-afca-ae8972876701" providerId="AD" clId="Web-{F33D7CE6-A396-4CC5-B8C1-F9636DFA38C9}" dt="2023-04-06T06:25:57.191" v="504"/>
          <ac:spMkLst>
            <pc:docMk/>
            <pc:sldMk cId="3930220958" sldId="1813"/>
            <ac:spMk id="44" creationId="{FCC28EF4-231B-6BDC-EEAD-184DE76FDD45}"/>
          </ac:spMkLst>
        </pc:spChg>
        <pc:spChg chg="del mod">
          <ac:chgData name="ジョーンズ 志津子" userId="S::s-mori@rozetta.jp::c82384ce-66b2-4a27-afca-ae8972876701" providerId="AD" clId="Web-{F33D7CE6-A396-4CC5-B8C1-F9636DFA38C9}" dt="2023-04-06T06:25:53.988" v="503"/>
          <ac:spMkLst>
            <pc:docMk/>
            <pc:sldMk cId="3930220958" sldId="1813"/>
            <ac:spMk id="45" creationId="{5ADD82D9-3BB6-5034-FE70-E02ADB8830C9}"/>
          </ac:spMkLst>
        </pc:spChg>
        <pc:spChg chg="del mod">
          <ac:chgData name="ジョーンズ 志津子" userId="S::s-mori@rozetta.jp::c82384ce-66b2-4a27-afca-ae8972876701" providerId="AD" clId="Web-{F33D7CE6-A396-4CC5-B8C1-F9636DFA38C9}" dt="2023-04-06T06:25:45.363" v="500"/>
          <ac:spMkLst>
            <pc:docMk/>
            <pc:sldMk cId="3930220958" sldId="1813"/>
            <ac:spMk id="46" creationId="{B51805C3-B9F0-850A-BB8F-96524918F6C5}"/>
          </ac:spMkLst>
        </pc:spChg>
        <pc:spChg chg="mod">
          <ac:chgData name="ジョーンズ 志津子" userId="S::s-mori@rozetta.jp::c82384ce-66b2-4a27-afca-ae8972876701" providerId="AD" clId="Web-{F33D7CE6-A396-4CC5-B8C1-F9636DFA38C9}" dt="2023-04-06T07:26:21.365" v="607"/>
          <ac:spMkLst>
            <pc:docMk/>
            <pc:sldMk cId="3930220958" sldId="1813"/>
            <ac:spMk id="49" creationId="{C447D478-D6B9-C22B-806A-F85B2EAD1667}"/>
          </ac:spMkLst>
        </pc:spChg>
        <pc:spChg chg="mod">
          <ac:chgData name="ジョーンズ 志津子" userId="S::s-mori@rozetta.jp::c82384ce-66b2-4a27-afca-ae8972876701" providerId="AD" clId="Web-{F33D7CE6-A396-4CC5-B8C1-F9636DFA38C9}" dt="2023-04-06T07:26:21.396" v="608"/>
          <ac:spMkLst>
            <pc:docMk/>
            <pc:sldMk cId="3930220958" sldId="1813"/>
            <ac:spMk id="50" creationId="{FF588171-7BF3-AF2A-5D99-5E22A2A7FD62}"/>
          </ac:spMkLst>
        </pc:spChg>
        <pc:spChg chg="mod">
          <ac:chgData name="ジョーンズ 志津子" userId="S::s-mori@rozetta.jp::c82384ce-66b2-4a27-afca-ae8972876701" providerId="AD" clId="Web-{F33D7CE6-A396-4CC5-B8C1-F9636DFA38C9}" dt="2023-04-06T07:26:21.443" v="609"/>
          <ac:spMkLst>
            <pc:docMk/>
            <pc:sldMk cId="3930220958" sldId="1813"/>
            <ac:spMk id="51" creationId="{6F121043-F372-DC39-DCB6-86826A8E1E44}"/>
          </ac:spMkLst>
        </pc:spChg>
        <pc:spChg chg="mod">
          <ac:chgData name="ジョーンズ 志津子" userId="S::s-mori@rozetta.jp::c82384ce-66b2-4a27-afca-ae8972876701" providerId="AD" clId="Web-{F33D7CE6-A396-4CC5-B8C1-F9636DFA38C9}" dt="2023-04-06T06:25:11.346" v="493"/>
          <ac:spMkLst>
            <pc:docMk/>
            <pc:sldMk cId="3930220958" sldId="1813"/>
            <ac:spMk id="52" creationId="{BC7777C7-4382-7459-7253-77BCFD161247}"/>
          </ac:spMkLst>
        </pc:spChg>
        <pc:spChg chg="mod">
          <ac:chgData name="ジョーンズ 志津子" userId="S::s-mori@rozetta.jp::c82384ce-66b2-4a27-afca-ae8972876701" providerId="AD" clId="Web-{F33D7CE6-A396-4CC5-B8C1-F9636DFA38C9}" dt="2023-04-06T07:26:21.474" v="610"/>
          <ac:spMkLst>
            <pc:docMk/>
            <pc:sldMk cId="3930220958" sldId="1813"/>
            <ac:spMk id="53" creationId="{EE0EA7EB-5F31-DA2C-908B-9E2D543431AD}"/>
          </ac:spMkLst>
        </pc:spChg>
        <pc:spChg chg="mod">
          <ac:chgData name="ジョーンズ 志津子" userId="S::s-mori@rozetta.jp::c82384ce-66b2-4a27-afca-ae8972876701" providerId="AD" clId="Web-{F33D7CE6-A396-4CC5-B8C1-F9636DFA38C9}" dt="2023-04-06T07:26:21.506" v="611"/>
          <ac:spMkLst>
            <pc:docMk/>
            <pc:sldMk cId="3930220958" sldId="1813"/>
            <ac:spMk id="55" creationId="{F6538308-5CB6-CE5D-96B4-BADEC71033C6}"/>
          </ac:spMkLst>
        </pc:spChg>
        <pc:spChg chg="mod">
          <ac:chgData name="ジョーンズ 志津子" userId="S::s-mori@rozetta.jp::c82384ce-66b2-4a27-afca-ae8972876701" providerId="AD" clId="Web-{F33D7CE6-A396-4CC5-B8C1-F9636DFA38C9}" dt="2023-04-06T07:26:21.537" v="612"/>
          <ac:spMkLst>
            <pc:docMk/>
            <pc:sldMk cId="3930220958" sldId="1813"/>
            <ac:spMk id="56" creationId="{7E80D560-13F2-C8D4-B1EB-778FAD8D5DF3}"/>
          </ac:spMkLst>
        </pc:spChg>
        <pc:spChg chg="mod">
          <ac:chgData name="ジョーンズ 志津子" userId="S::s-mori@rozetta.jp::c82384ce-66b2-4a27-afca-ae8972876701" providerId="AD" clId="Web-{F33D7CE6-A396-4CC5-B8C1-F9636DFA38C9}" dt="2023-04-06T07:26:21.568" v="613"/>
          <ac:spMkLst>
            <pc:docMk/>
            <pc:sldMk cId="3930220958" sldId="1813"/>
            <ac:spMk id="57" creationId="{77AEC36A-0EC1-137C-2835-907DE1E690DD}"/>
          </ac:spMkLst>
        </pc:spChg>
        <pc:spChg chg="mod">
          <ac:chgData name="ジョーンズ 志津子" userId="S::s-mori@rozetta.jp::c82384ce-66b2-4a27-afca-ae8972876701" providerId="AD" clId="Web-{F33D7CE6-A396-4CC5-B8C1-F9636DFA38C9}" dt="2023-04-06T07:26:21.615" v="614"/>
          <ac:spMkLst>
            <pc:docMk/>
            <pc:sldMk cId="3930220958" sldId="1813"/>
            <ac:spMk id="58" creationId="{26FFA54A-49EF-D1E2-9303-159D0636DDCA}"/>
          </ac:spMkLst>
        </pc:spChg>
        <pc:spChg chg="mod">
          <ac:chgData name="ジョーンズ 志津子" userId="S::s-mori@rozetta.jp::c82384ce-66b2-4a27-afca-ae8972876701" providerId="AD" clId="Web-{F33D7CE6-A396-4CC5-B8C1-F9636DFA38C9}" dt="2023-04-06T07:26:21.646" v="615"/>
          <ac:spMkLst>
            <pc:docMk/>
            <pc:sldMk cId="3930220958" sldId="1813"/>
            <ac:spMk id="59" creationId="{61949DF2-FF74-F61E-166E-B201F65826B0}"/>
          </ac:spMkLst>
        </pc:spChg>
        <pc:spChg chg="mod topLvl">
          <ac:chgData name="ジョーンズ 志津子" userId="S::s-mori@rozetta.jp::c82384ce-66b2-4a27-afca-ae8972876701" providerId="AD" clId="Web-{F33D7CE6-A396-4CC5-B8C1-F9636DFA38C9}" dt="2023-04-06T12:32:39.414" v="1239" actId="20577"/>
          <ac:spMkLst>
            <pc:docMk/>
            <pc:sldMk cId="3930220958" sldId="1813"/>
            <ac:spMk id="62" creationId="{9250ABDB-59EE-E91F-4531-312F08B7DD06}"/>
          </ac:spMkLst>
        </pc:spChg>
        <pc:spChg chg="mod topLvl">
          <ac:chgData name="ジョーンズ 志津子" userId="S::s-mori@rozetta.jp::c82384ce-66b2-4a27-afca-ae8972876701" providerId="AD" clId="Web-{F33D7CE6-A396-4CC5-B8C1-F9636DFA38C9}" dt="2023-04-06T12:32:31.899" v="1237" actId="20577"/>
          <ac:spMkLst>
            <pc:docMk/>
            <pc:sldMk cId="3930220958" sldId="1813"/>
            <ac:spMk id="64" creationId="{F3047BBB-9F84-92B0-3F5B-A3C06403FB9E}"/>
          </ac:spMkLst>
        </pc:spChg>
        <pc:spChg chg="mod topLvl">
          <ac:chgData name="ジョーンズ 志津子" userId="S::s-mori@rozetta.jp::c82384ce-66b2-4a27-afca-ae8972876701" providerId="AD" clId="Web-{F33D7CE6-A396-4CC5-B8C1-F9636DFA38C9}" dt="2023-04-06T12:32:42.477" v="1240" actId="20577"/>
          <ac:spMkLst>
            <pc:docMk/>
            <pc:sldMk cId="3930220958" sldId="1813"/>
            <ac:spMk id="65" creationId="{C574E9F1-F444-BF86-FDEF-EFE1F7FDB568}"/>
          </ac:spMkLst>
        </pc:spChg>
        <pc:spChg chg="mod">
          <ac:chgData name="ジョーンズ 志津子" userId="S::s-mori@rozetta.jp::c82384ce-66b2-4a27-afca-ae8972876701" providerId="AD" clId="Web-{F33D7CE6-A396-4CC5-B8C1-F9636DFA38C9}" dt="2023-04-06T12:27:28.450" v="1192" actId="1076"/>
          <ac:spMkLst>
            <pc:docMk/>
            <pc:sldMk cId="3930220958" sldId="1813"/>
            <ac:spMk id="79" creationId="{7A4992F6-FCE2-FF13-9122-FC2B293515D3}"/>
          </ac:spMkLst>
        </pc:spChg>
        <pc:grpChg chg="add del mod">
          <ac:chgData name="ジョーンズ 志津子" userId="S::s-mori@rozetta.jp::c82384ce-66b2-4a27-afca-ae8972876701" providerId="AD" clId="Web-{F33D7CE6-A396-4CC5-B8C1-F9636DFA38C9}" dt="2023-04-06T12:16:13.254" v="1109"/>
          <ac:grpSpMkLst>
            <pc:docMk/>
            <pc:sldMk cId="3930220958" sldId="1813"/>
            <ac:grpSpMk id="2" creationId="{5636C532-7A3F-D9A4-67FC-9D7ED47B2D2C}"/>
          </ac:grpSpMkLst>
        </pc:grpChg>
        <pc:grpChg chg="add mod">
          <ac:chgData name="ジョーンズ 志津子" userId="S::s-mori@rozetta.jp::c82384ce-66b2-4a27-afca-ae8972876701" providerId="AD" clId="Web-{F33D7CE6-A396-4CC5-B8C1-F9636DFA38C9}" dt="2023-04-06T12:29:44.283" v="1225" actId="1076"/>
          <ac:grpSpMkLst>
            <pc:docMk/>
            <pc:sldMk cId="3930220958" sldId="1813"/>
            <ac:grpSpMk id="15" creationId="{239BE9BF-6AAA-9E8A-334E-45FADC13AF0E}"/>
          </ac:grpSpMkLst>
        </pc:grpChg>
        <pc:grpChg chg="del">
          <ac:chgData name="ジョーンズ 志津子" userId="S::s-mori@rozetta.jp::c82384ce-66b2-4a27-afca-ae8972876701" providerId="AD" clId="Web-{F33D7CE6-A396-4CC5-B8C1-F9636DFA38C9}" dt="2023-04-06T06:26:04.879" v="507"/>
          <ac:grpSpMkLst>
            <pc:docMk/>
            <pc:sldMk cId="3930220958" sldId="1813"/>
            <ac:grpSpMk id="47" creationId="{0E5475D3-A67A-2FC1-011D-B6D874D760EB}"/>
          </ac:grpSpMkLst>
        </pc:grpChg>
        <pc:grpChg chg="add del mod topLvl">
          <ac:chgData name="ジョーンズ 志津子" userId="S::s-mori@rozetta.jp::c82384ce-66b2-4a27-afca-ae8972876701" providerId="AD" clId="Web-{F33D7CE6-A396-4CC5-B8C1-F9636DFA38C9}" dt="2023-04-06T12:29:23.939" v="1221" actId="1076"/>
          <ac:grpSpMkLst>
            <pc:docMk/>
            <pc:sldMk cId="3930220958" sldId="1813"/>
            <ac:grpSpMk id="60" creationId="{B367BC4C-0566-B82B-2360-4BD36499D178}"/>
          </ac:grpSpMkLst>
        </pc:grpChg>
        <pc:grpChg chg="add del mod">
          <ac:chgData name="ジョーンズ 志津子" userId="S::s-mori@rozetta.jp::c82384ce-66b2-4a27-afca-ae8972876701" providerId="AD" clId="Web-{F33D7CE6-A396-4CC5-B8C1-F9636DFA38C9}" dt="2023-04-06T06:23:54.375" v="475"/>
          <ac:grpSpMkLst>
            <pc:docMk/>
            <pc:sldMk cId="3930220958" sldId="1813"/>
            <ac:grpSpMk id="63" creationId="{71580AB4-7923-8CD2-A4FE-F4FAFD4F10F9}"/>
          </ac:grpSpMkLst>
        </pc:grpChg>
        <pc:picChg chg="mod">
          <ac:chgData name="ジョーンズ 志津子" userId="S::s-mori@rozetta.jp::c82384ce-66b2-4a27-afca-ae8972876701" providerId="AD" clId="Web-{F33D7CE6-A396-4CC5-B8C1-F9636DFA38C9}" dt="2023-04-06T12:36:59.643" v="1266" actId="1076"/>
          <ac:picMkLst>
            <pc:docMk/>
            <pc:sldMk cId="3930220958" sldId="1813"/>
            <ac:picMk id="5" creationId="{83410B1A-806F-B3CE-5D94-655412E1F929}"/>
          </ac:picMkLst>
        </pc:picChg>
        <pc:picChg chg="add mod topLvl">
          <ac:chgData name="ジョーンズ 志津子" userId="S::s-mori@rozetta.jp::c82384ce-66b2-4a27-afca-ae8972876701" providerId="AD" clId="Web-{F33D7CE6-A396-4CC5-B8C1-F9636DFA38C9}" dt="2023-04-06T12:29:05.579" v="1215" actId="1076"/>
          <ac:picMkLst>
            <pc:docMk/>
            <pc:sldMk cId="3930220958" sldId="1813"/>
            <ac:picMk id="10" creationId="{3F5D2020-196E-67C1-0A84-DA96257D98CC}"/>
          </ac:picMkLst>
        </pc:picChg>
        <pc:picChg chg="del mod">
          <ac:chgData name="ジョーンズ 志津子" userId="S::s-mori@rozetta.jp::c82384ce-66b2-4a27-afca-ae8972876701" providerId="AD" clId="Web-{F33D7CE6-A396-4CC5-B8C1-F9636DFA38C9}" dt="2023-04-06T12:34:33.497" v="1242"/>
          <ac:picMkLst>
            <pc:docMk/>
            <pc:sldMk cId="3930220958" sldId="1813"/>
            <ac:picMk id="66" creationId="{6A01A190-A013-94E6-01D8-04FCEDFD507F}"/>
          </ac:picMkLst>
        </pc:picChg>
        <pc:picChg chg="mod topLvl">
          <ac:chgData name="ジョーンズ 志津子" userId="S::s-mori@rozetta.jp::c82384ce-66b2-4a27-afca-ae8972876701" providerId="AD" clId="Web-{F33D7CE6-A396-4CC5-B8C1-F9636DFA38C9}" dt="2023-04-06T12:30:19.472" v="1228" actId="1076"/>
          <ac:picMkLst>
            <pc:docMk/>
            <pc:sldMk cId="3930220958" sldId="1813"/>
            <ac:picMk id="67" creationId="{8569C330-4179-1E97-B70C-4B4CBA4EAD1C}"/>
          </ac:picMkLst>
        </pc:picChg>
        <pc:picChg chg="mod topLvl">
          <ac:chgData name="ジョーンズ 志津子" userId="S::s-mori@rozetta.jp::c82384ce-66b2-4a27-afca-ae8972876701" providerId="AD" clId="Web-{F33D7CE6-A396-4CC5-B8C1-F9636DFA38C9}" dt="2023-04-06T12:29:38.814" v="1223" actId="1076"/>
          <ac:picMkLst>
            <pc:docMk/>
            <pc:sldMk cId="3930220958" sldId="1813"/>
            <ac:picMk id="71" creationId="{BB765105-AF53-813E-8B35-FB986BFFD0BA}"/>
          </ac:picMkLst>
        </pc:picChg>
        <pc:cxnChg chg="mod topLvl">
          <ac:chgData name="ジョーンズ 志津子" userId="S::s-mori@rozetta.jp::c82384ce-66b2-4a27-afca-ae8972876701" providerId="AD" clId="Web-{F33D7CE6-A396-4CC5-B8C1-F9636DFA38C9}" dt="2023-04-06T12:19:30.042" v="1127" actId="1076"/>
          <ac:cxnSpMkLst>
            <pc:docMk/>
            <pc:sldMk cId="3930220958" sldId="1813"/>
            <ac:cxnSpMk id="16" creationId="{5D51F270-DDE7-E816-C1AA-C22D4100B937}"/>
          </ac:cxnSpMkLst>
        </pc:cxnChg>
        <pc:cxnChg chg="mod">
          <ac:chgData name="ジョーンズ 志津子" userId="S::s-mori@rozetta.jp::c82384ce-66b2-4a27-afca-ae8972876701" providerId="AD" clId="Web-{F33D7CE6-A396-4CC5-B8C1-F9636DFA38C9}" dt="2023-04-06T12:27:33.497" v="1194" actId="1076"/>
          <ac:cxnSpMkLst>
            <pc:docMk/>
            <pc:sldMk cId="3930220958" sldId="1813"/>
            <ac:cxnSpMk id="69" creationId="{5600F136-63C6-BA45-DDE9-C31F25413F5B}"/>
          </ac:cxnSpMkLst>
        </pc:cxnChg>
        <pc:cxnChg chg="mod topLvl">
          <ac:chgData name="ジョーンズ 志津子" userId="S::s-mori@rozetta.jp::c82384ce-66b2-4a27-afca-ae8972876701" providerId="AD" clId="Web-{F33D7CE6-A396-4CC5-B8C1-F9636DFA38C9}" dt="2023-04-06T12:19:30.058" v="1128" actId="1076"/>
          <ac:cxnSpMkLst>
            <pc:docMk/>
            <pc:sldMk cId="3930220958" sldId="1813"/>
            <ac:cxnSpMk id="72" creationId="{D1B798BB-E9DC-7A8D-67C0-E0D4276E65E9}"/>
          </ac:cxnSpMkLst>
        </pc:cxnChg>
        <pc:cxnChg chg="mod topLvl">
          <ac:chgData name="ジョーンズ 志津子" userId="S::s-mori@rozetta.jp::c82384ce-66b2-4a27-afca-ae8972876701" providerId="AD" clId="Web-{F33D7CE6-A396-4CC5-B8C1-F9636DFA38C9}" dt="2023-04-06T12:19:30.073" v="1129" actId="1076"/>
          <ac:cxnSpMkLst>
            <pc:docMk/>
            <pc:sldMk cId="3930220958" sldId="1813"/>
            <ac:cxnSpMk id="73" creationId="{9E672323-926A-7A41-6721-BE1652DF6BB0}"/>
          </ac:cxnSpMkLst>
        </pc:cxnChg>
        <pc:cxnChg chg="mod topLvl">
          <ac:chgData name="ジョーンズ 志津子" userId="S::s-mori@rozetta.jp::c82384ce-66b2-4a27-afca-ae8972876701" providerId="AD" clId="Web-{F33D7CE6-A396-4CC5-B8C1-F9636DFA38C9}" dt="2023-04-06T12:19:30.089" v="1130" actId="1076"/>
          <ac:cxnSpMkLst>
            <pc:docMk/>
            <pc:sldMk cId="3930220958" sldId="1813"/>
            <ac:cxnSpMk id="74" creationId="{E8554012-50E5-DCFA-E67B-7533D3C1BB3C}"/>
          </ac:cxnSpMkLst>
        </pc:cxnChg>
        <pc:cxnChg chg="mod">
          <ac:chgData name="ジョーンズ 志津子" userId="S::s-mori@rozetta.jp::c82384ce-66b2-4a27-afca-ae8972876701" providerId="AD" clId="Web-{F33D7CE6-A396-4CC5-B8C1-F9636DFA38C9}" dt="2023-04-06T12:27:18.528" v="1190" actId="1076"/>
          <ac:cxnSpMkLst>
            <pc:docMk/>
            <pc:sldMk cId="3930220958" sldId="1813"/>
            <ac:cxnSpMk id="78" creationId="{2AB8F5E7-3282-CFF1-AC21-36F4D3C77F30}"/>
          </ac:cxnSpMkLst>
        </pc:cxnChg>
        <pc:cxnChg chg="mod">
          <ac:chgData name="ジョーンズ 志津子" userId="S::s-mori@rozetta.jp::c82384ce-66b2-4a27-afca-ae8972876701" providerId="AD" clId="Web-{F33D7CE6-A396-4CC5-B8C1-F9636DFA38C9}" dt="2023-04-06T12:15:36.299" v="1105" actId="1076"/>
          <ac:cxnSpMkLst>
            <pc:docMk/>
            <pc:sldMk cId="3930220958" sldId="1813"/>
            <ac:cxnSpMk id="80" creationId="{867E7D53-1D07-CEBC-9F87-3DD4E2FDFF59}"/>
          </ac:cxnSpMkLst>
        </pc:cxnChg>
      </pc:sldChg>
      <pc:sldChg chg="addSp delSp modSp mod setBg">
        <pc:chgData name="ジョーンズ 志津子" userId="S::s-mori@rozetta.jp::c82384ce-66b2-4a27-afca-ae8972876701" providerId="AD" clId="Web-{F33D7CE6-A396-4CC5-B8C1-F9636DFA38C9}" dt="2023-04-06T13:27:03.153" v="1438"/>
        <pc:sldMkLst>
          <pc:docMk/>
          <pc:sldMk cId="638203841" sldId="1815"/>
        </pc:sldMkLst>
        <pc:spChg chg="mod">
          <ac:chgData name="ジョーンズ 志津子" userId="S::s-mori@rozetta.jp::c82384ce-66b2-4a27-afca-ae8972876701" providerId="AD" clId="Web-{F33D7CE6-A396-4CC5-B8C1-F9636DFA38C9}" dt="2023-04-06T13:20:39.842" v="1366" actId="1076"/>
          <ac:spMkLst>
            <pc:docMk/>
            <pc:sldMk cId="638203841" sldId="1815"/>
            <ac:spMk id="4" creationId="{DC9BF50C-364A-47CA-965A-9A3E9929596E}"/>
          </ac:spMkLst>
        </pc:spChg>
        <pc:spChg chg="add mod">
          <ac:chgData name="ジョーンズ 志津子" userId="S::s-mori@rozetta.jp::c82384ce-66b2-4a27-afca-ae8972876701" providerId="AD" clId="Web-{F33D7CE6-A396-4CC5-B8C1-F9636DFA38C9}" dt="2023-04-06T13:26:54.137" v="1437"/>
          <ac:spMkLst>
            <pc:docMk/>
            <pc:sldMk cId="638203841" sldId="1815"/>
            <ac:spMk id="8" creationId="{9E9230B9-ACE4-8197-823E-125D57E8645D}"/>
          </ac:spMkLst>
        </pc:spChg>
        <pc:spChg chg="add mod">
          <ac:chgData name="ジョーンズ 志津子" userId="S::s-mori@rozetta.jp::c82384ce-66b2-4a27-afca-ae8972876701" providerId="AD" clId="Web-{F33D7CE6-A396-4CC5-B8C1-F9636DFA38C9}" dt="2023-04-06T13:24:21.897" v="1408" actId="1076"/>
          <ac:spMkLst>
            <pc:docMk/>
            <pc:sldMk cId="638203841" sldId="1815"/>
            <ac:spMk id="9" creationId="{CA47CC4D-B400-01F2-A2E1-0EE0ABCEBD32}"/>
          </ac:spMkLst>
        </pc:spChg>
        <pc:spChg chg="add mod ord">
          <ac:chgData name="ジョーンズ 志津子" userId="S::s-mori@rozetta.jp::c82384ce-66b2-4a27-afca-ae8972876701" providerId="AD" clId="Web-{F33D7CE6-A396-4CC5-B8C1-F9636DFA38C9}" dt="2023-04-06T13:18:45.385" v="1354" actId="14100"/>
          <ac:spMkLst>
            <pc:docMk/>
            <pc:sldMk cId="638203841" sldId="1815"/>
            <ac:spMk id="10" creationId="{19B2BF82-4A48-BBF8-3527-B8A2991A93E0}"/>
          </ac:spMkLst>
        </pc:spChg>
        <pc:spChg chg="del mod">
          <ac:chgData name="ジョーンズ 志津子" userId="S::s-mori@rozetta.jp::c82384ce-66b2-4a27-afca-ae8972876701" providerId="AD" clId="Web-{F33D7CE6-A396-4CC5-B8C1-F9636DFA38C9}" dt="2023-04-06T12:55:32.763" v="1295"/>
          <ac:spMkLst>
            <pc:docMk/>
            <pc:sldMk cId="638203841" sldId="1815"/>
            <ac:spMk id="12" creationId="{60A4A474-B536-408A-A34B-A4C642A8C87A}"/>
          </ac:spMkLst>
        </pc:spChg>
        <pc:spChg chg="add mod ord">
          <ac:chgData name="ジョーンズ 志津子" userId="S::s-mori@rozetta.jp::c82384ce-66b2-4a27-afca-ae8972876701" providerId="AD" clId="Web-{F33D7CE6-A396-4CC5-B8C1-F9636DFA38C9}" dt="2023-04-06T13:24:12.678" v="1406" actId="20577"/>
          <ac:spMkLst>
            <pc:docMk/>
            <pc:sldMk cId="638203841" sldId="1815"/>
            <ac:spMk id="15" creationId="{7877131D-BB17-9D11-A28A-606919DFF660}"/>
          </ac:spMkLst>
        </pc:spChg>
        <pc:spChg chg="add mod">
          <ac:chgData name="ジョーンズ 志津子" userId="S::s-mori@rozetta.jp::c82384ce-66b2-4a27-afca-ae8972876701" providerId="AD" clId="Web-{F33D7CE6-A396-4CC5-B8C1-F9636DFA38C9}" dt="2023-04-06T13:24:17.319" v="1407" actId="1076"/>
          <ac:spMkLst>
            <pc:docMk/>
            <pc:sldMk cId="638203841" sldId="1815"/>
            <ac:spMk id="16" creationId="{F0641B80-CA36-4541-1226-85D417C7E1E7}"/>
          </ac:spMkLst>
        </pc:spChg>
        <pc:spChg chg="add del mod">
          <ac:chgData name="ジョーンズ 志津子" userId="S::s-mori@rozetta.jp::c82384ce-66b2-4a27-afca-ae8972876701" providerId="AD" clId="Web-{F33D7CE6-A396-4CC5-B8C1-F9636DFA38C9}" dt="2023-04-06T13:24:58.946" v="1415"/>
          <ac:spMkLst>
            <pc:docMk/>
            <pc:sldMk cId="638203841" sldId="1815"/>
            <ac:spMk id="19" creationId="{DCEB3572-6402-0613-008D-EDEAF713D842}"/>
          </ac:spMkLst>
        </pc:spChg>
        <pc:spChg chg="add mod">
          <ac:chgData name="ジョーンズ 志津子" userId="S::s-mori@rozetta.jp::c82384ce-66b2-4a27-afca-ae8972876701" providerId="AD" clId="Web-{F33D7CE6-A396-4CC5-B8C1-F9636DFA38C9}" dt="2023-04-06T13:27:03.153" v="1438"/>
          <ac:spMkLst>
            <pc:docMk/>
            <pc:sldMk cId="638203841" sldId="1815"/>
            <ac:spMk id="20" creationId="{4B5DE53B-A062-8CD5-C07C-CD330646E353}"/>
          </ac:spMkLst>
        </pc:spChg>
        <pc:spChg chg="add mod">
          <ac:chgData name="ジョーンズ 志津子" userId="S::s-mori@rozetta.jp::c82384ce-66b2-4a27-afca-ae8972876701" providerId="AD" clId="Web-{F33D7CE6-A396-4CC5-B8C1-F9636DFA38C9}" dt="2023-04-06T13:26:33.261" v="1435" actId="1076"/>
          <ac:spMkLst>
            <pc:docMk/>
            <pc:sldMk cId="638203841" sldId="1815"/>
            <ac:spMk id="21" creationId="{47E8802F-3425-4240-0DDD-059A00AF30F8}"/>
          </ac:spMkLst>
        </pc:spChg>
        <pc:spChg chg="del mod">
          <ac:chgData name="ジョーンズ 志津子" userId="S::s-mori@rozetta.jp::c82384ce-66b2-4a27-afca-ae8972876701" providerId="AD" clId="Web-{F33D7CE6-A396-4CC5-B8C1-F9636DFA38C9}" dt="2023-04-06T13:25:36.759" v="1424"/>
          <ac:spMkLst>
            <pc:docMk/>
            <pc:sldMk cId="638203841" sldId="1815"/>
            <ac:spMk id="26" creationId="{446791CB-5A21-4F02-9D3F-BB55C9E9F03F}"/>
          </ac:spMkLst>
        </pc:spChg>
        <pc:cxnChg chg="add">
          <ac:chgData name="ジョーンズ 志津子" userId="S::s-mori@rozetta.jp::c82384ce-66b2-4a27-afca-ae8972876701" providerId="AD" clId="Web-{F33D7CE6-A396-4CC5-B8C1-F9636DFA38C9}" dt="2023-04-06T13:22:38.706" v="1393"/>
          <ac:cxnSpMkLst>
            <pc:docMk/>
            <pc:sldMk cId="638203841" sldId="1815"/>
            <ac:cxnSpMk id="17" creationId="{B7BFFCCB-6A0A-5078-EB09-5F068B4B99EC}"/>
          </ac:cxnSpMkLst>
        </pc:cxnChg>
        <pc:cxnChg chg="add mod">
          <ac:chgData name="ジョーンズ 志津子" userId="S::s-mori@rozetta.jp::c82384ce-66b2-4a27-afca-ae8972876701" providerId="AD" clId="Web-{F33D7CE6-A396-4CC5-B8C1-F9636DFA38C9}" dt="2023-04-06T13:23:57.850" v="1404" actId="1076"/>
          <ac:cxnSpMkLst>
            <pc:docMk/>
            <pc:sldMk cId="638203841" sldId="1815"/>
            <ac:cxnSpMk id="18" creationId="{D6273166-74BA-E433-A3B2-E7879AA0C08B}"/>
          </ac:cxnSpMkLst>
        </pc:cxnChg>
        <pc:cxnChg chg="add mod">
          <ac:chgData name="ジョーンズ 志津子" userId="S::s-mori@rozetta.jp::c82384ce-66b2-4a27-afca-ae8972876701" providerId="AD" clId="Web-{F33D7CE6-A396-4CC5-B8C1-F9636DFA38C9}" dt="2023-04-06T13:26:17.464" v="1432" actId="1076"/>
          <ac:cxnSpMkLst>
            <pc:docMk/>
            <pc:sldMk cId="638203841" sldId="1815"/>
            <ac:cxnSpMk id="22" creationId="{E7C85C03-F88E-4E0C-7822-2B46DE37E61C}"/>
          </ac:cxnSpMkLst>
        </pc:cxnChg>
      </pc:sldChg>
      <pc:sldChg chg="modSp">
        <pc:chgData name="ジョーンズ 志津子" userId="S::s-mori@rozetta.jp::c82384ce-66b2-4a27-afca-ae8972876701" providerId="AD" clId="Web-{F33D7CE6-A396-4CC5-B8C1-F9636DFA38C9}" dt="2023-04-06T08:59:07.718" v="1063" actId="1076"/>
        <pc:sldMkLst>
          <pc:docMk/>
          <pc:sldMk cId="1641879542" sldId="1816"/>
        </pc:sldMkLst>
        <pc:spChg chg="mod">
          <ac:chgData name="ジョーンズ 志津子" userId="S::s-mori@rozetta.jp::c82384ce-66b2-4a27-afca-ae8972876701" providerId="AD" clId="Web-{F33D7CE6-A396-4CC5-B8C1-F9636DFA38C9}" dt="2023-04-06T08:59:07.718" v="1063" actId="1076"/>
          <ac:spMkLst>
            <pc:docMk/>
            <pc:sldMk cId="1641879542" sldId="1816"/>
            <ac:spMk id="5" creationId="{798F369E-8532-7824-C484-7C628CB28883}"/>
          </ac:spMkLst>
        </pc:spChg>
      </pc:sldChg>
      <pc:sldChg chg="modSp">
        <pc:chgData name="ジョーンズ 志津子" userId="S::s-mori@rozetta.jp::c82384ce-66b2-4a27-afca-ae8972876701" providerId="AD" clId="Web-{F33D7CE6-A396-4CC5-B8C1-F9636DFA38C9}" dt="2023-04-06T08:59:34.109" v="1066" actId="1076"/>
        <pc:sldMkLst>
          <pc:docMk/>
          <pc:sldMk cId="3848153343" sldId="1817"/>
        </pc:sldMkLst>
        <pc:spChg chg="mod">
          <ac:chgData name="ジョーンズ 志津子" userId="S::s-mori@rozetta.jp::c82384ce-66b2-4a27-afca-ae8972876701" providerId="AD" clId="Web-{F33D7CE6-A396-4CC5-B8C1-F9636DFA38C9}" dt="2023-04-06T08:59:34.109" v="1066" actId="1076"/>
          <ac:spMkLst>
            <pc:docMk/>
            <pc:sldMk cId="3848153343" sldId="1817"/>
            <ac:spMk id="4" creationId="{5DF84702-B361-0364-909C-E8B8A7C2D185}"/>
          </ac:spMkLst>
        </pc:spChg>
      </pc:sldChg>
      <pc:sldChg chg="delSp modSp">
        <pc:chgData name="ジョーンズ 志津子" userId="S::s-mori@rozetta.jp::c82384ce-66b2-4a27-afca-ae8972876701" providerId="AD" clId="Web-{F33D7CE6-A396-4CC5-B8C1-F9636DFA38C9}" dt="2023-04-06T08:59:15.875" v="1064" actId="20577"/>
        <pc:sldMkLst>
          <pc:docMk/>
          <pc:sldMk cId="1330368001" sldId="1818"/>
        </pc:sldMkLst>
        <pc:spChg chg="mod">
          <ac:chgData name="ジョーンズ 志津子" userId="S::s-mori@rozetta.jp::c82384ce-66b2-4a27-afca-ae8972876701" providerId="AD" clId="Web-{F33D7CE6-A396-4CC5-B8C1-F9636DFA38C9}" dt="2023-04-06T08:57:32.200" v="1059" actId="1076"/>
          <ac:spMkLst>
            <pc:docMk/>
            <pc:sldMk cId="1330368001" sldId="1818"/>
            <ac:spMk id="2" creationId="{7322B5FE-51C6-A497-9B13-3023215542FB}"/>
          </ac:spMkLst>
        </pc:spChg>
        <pc:spChg chg="mod">
          <ac:chgData name="ジョーンズ 志津子" userId="S::s-mori@rozetta.jp::c82384ce-66b2-4a27-afca-ae8972876701" providerId="AD" clId="Web-{F33D7CE6-A396-4CC5-B8C1-F9636DFA38C9}" dt="2023-04-06T08:59:15.875" v="1064" actId="20577"/>
          <ac:spMkLst>
            <pc:docMk/>
            <pc:sldMk cId="1330368001" sldId="1818"/>
            <ac:spMk id="4" creationId="{5DF84702-B361-0364-909C-E8B8A7C2D185}"/>
          </ac:spMkLst>
        </pc:spChg>
        <pc:spChg chg="mod">
          <ac:chgData name="ジョーンズ 志津子" userId="S::s-mori@rozetta.jp::c82384ce-66b2-4a27-afca-ae8972876701" providerId="AD" clId="Web-{F33D7CE6-A396-4CC5-B8C1-F9636DFA38C9}" dt="2023-04-06T08:57:19.105" v="1058" actId="1076"/>
          <ac:spMkLst>
            <pc:docMk/>
            <pc:sldMk cId="1330368001" sldId="1818"/>
            <ac:spMk id="8" creationId="{5F0129F3-EEF8-57E3-C7EE-3D9E24968F8F}"/>
          </ac:spMkLst>
        </pc:spChg>
        <pc:spChg chg="del">
          <ac:chgData name="ジョーンズ 志津子" userId="S::s-mori@rozetta.jp::c82384ce-66b2-4a27-afca-ae8972876701" providerId="AD" clId="Web-{F33D7CE6-A396-4CC5-B8C1-F9636DFA38C9}" dt="2023-04-06T07:42:31.572" v="709"/>
          <ac:spMkLst>
            <pc:docMk/>
            <pc:sldMk cId="1330368001" sldId="1818"/>
            <ac:spMk id="10" creationId="{EEFE2D43-93F2-4896-CC67-1E248641950C}"/>
          </ac:spMkLst>
        </pc:spChg>
        <pc:cxnChg chg="mod">
          <ac:chgData name="ジョーンズ 志津子" userId="S::s-mori@rozetta.jp::c82384ce-66b2-4a27-afca-ae8972876701" providerId="AD" clId="Web-{F33D7CE6-A396-4CC5-B8C1-F9636DFA38C9}" dt="2023-04-06T08:57:34.903" v="1060" actId="1076"/>
          <ac:cxnSpMkLst>
            <pc:docMk/>
            <pc:sldMk cId="1330368001" sldId="1818"/>
            <ac:cxnSpMk id="15" creationId="{69853879-0764-84D0-CC28-E4C0FDFED960}"/>
          </ac:cxnSpMkLst>
        </pc:cxnChg>
      </pc:sldChg>
      <pc:sldChg chg="modSp">
        <pc:chgData name="ジョーンズ 志津子" userId="S::s-mori@rozetta.jp::c82384ce-66b2-4a27-afca-ae8972876701" providerId="AD" clId="Web-{F33D7CE6-A396-4CC5-B8C1-F9636DFA38C9}" dt="2023-04-06T07:44:47.378" v="728" actId="1076"/>
        <pc:sldMkLst>
          <pc:docMk/>
          <pc:sldMk cId="589634661" sldId="1819"/>
        </pc:sldMkLst>
        <pc:spChg chg="mod">
          <ac:chgData name="ジョーンズ 志津子" userId="S::s-mori@rozetta.jp::c82384ce-66b2-4a27-afca-ae8972876701" providerId="AD" clId="Web-{F33D7CE6-A396-4CC5-B8C1-F9636DFA38C9}" dt="2023-04-06T07:44:47.378" v="728" actId="1076"/>
          <ac:spMkLst>
            <pc:docMk/>
            <pc:sldMk cId="589634661" sldId="1819"/>
            <ac:spMk id="5" creationId="{798F369E-8532-7824-C484-7C628CB28883}"/>
          </ac:spMkLst>
        </pc:spChg>
        <pc:picChg chg="mod">
          <ac:chgData name="ジョーンズ 志津子" userId="S::s-mori@rozetta.jp::c82384ce-66b2-4a27-afca-ae8972876701" providerId="AD" clId="Web-{F33D7CE6-A396-4CC5-B8C1-F9636DFA38C9}" dt="2023-04-06T07:44:38.284" v="726" actId="1076"/>
          <ac:picMkLst>
            <pc:docMk/>
            <pc:sldMk cId="589634661" sldId="1819"/>
            <ac:picMk id="10" creationId="{CE8720F8-0E8D-4855-9AF9-E2F0641D135C}"/>
          </ac:picMkLst>
        </pc:picChg>
      </pc:sldChg>
    </pc:docChg>
  </pc:docChgLst>
  <pc:docChgLst>
    <pc:chgData name="ジョーンズ 志津子" userId="S::s-mori@rozetta.jp::c82384ce-66b2-4a27-afca-ae8972876701" providerId="AD" clId="Web-{27A3EC2B-5360-4C98-965A-6C33EBB8E435}"/>
    <pc:docChg chg="modSld">
      <pc:chgData name="ジョーンズ 志津子" userId="S::s-mori@rozetta.jp::c82384ce-66b2-4a27-afca-ae8972876701" providerId="AD" clId="Web-{27A3EC2B-5360-4C98-965A-6C33EBB8E435}" dt="2023-04-11T04:27:22.178" v="1" actId="1076"/>
      <pc:docMkLst>
        <pc:docMk/>
      </pc:docMkLst>
      <pc:sldChg chg="modSp">
        <pc:chgData name="ジョーンズ 志津子" userId="S::s-mori@rozetta.jp::c82384ce-66b2-4a27-afca-ae8972876701" providerId="AD" clId="Web-{27A3EC2B-5360-4C98-965A-6C33EBB8E435}" dt="2023-04-11T04:27:22.178" v="1" actId="1076"/>
        <pc:sldMkLst>
          <pc:docMk/>
          <pc:sldMk cId="3930220958" sldId="1813"/>
        </pc:sldMkLst>
        <pc:spChg chg="mod">
          <ac:chgData name="ジョーンズ 志津子" userId="S::s-mori@rozetta.jp::c82384ce-66b2-4a27-afca-ae8972876701" providerId="AD" clId="Web-{27A3EC2B-5360-4C98-965A-6C33EBB8E435}" dt="2023-04-11T04:27:22.178" v="1" actId="1076"/>
          <ac:spMkLst>
            <pc:docMk/>
            <pc:sldMk cId="3930220958" sldId="1813"/>
            <ac:spMk id="3" creationId="{60A68716-8B9C-A190-3A56-23BFC8D61DB1}"/>
          </ac:spMkLst>
        </pc:spChg>
      </pc:sldChg>
    </pc:docChg>
  </pc:docChgLst>
  <pc:docChgLst>
    <pc:chgData name="米倉　豪志" userId="S::g-yonekura@rozetta.jp::22773e77-90b6-42ce-9216-11f31f621564" providerId="AD" clId="Web-{9747D079-8A09-4D53-8F17-2225BCD7E2BC}"/>
    <pc:docChg chg="modSld">
      <pc:chgData name="米倉　豪志" userId="S::g-yonekura@rozetta.jp::22773e77-90b6-42ce-9216-11f31f621564" providerId="AD" clId="Web-{9747D079-8A09-4D53-8F17-2225BCD7E2BC}" dt="2023-04-04T20:46:09.234" v="212" actId="1076"/>
      <pc:docMkLst>
        <pc:docMk/>
      </pc:docMkLst>
      <pc:sldChg chg="addSp delSp modSp">
        <pc:chgData name="米倉　豪志" userId="S::g-yonekura@rozetta.jp::22773e77-90b6-42ce-9216-11f31f621564" providerId="AD" clId="Web-{9747D079-8A09-4D53-8F17-2225BCD7E2BC}" dt="2023-04-04T20:46:09.234" v="212" actId="1076"/>
        <pc:sldMkLst>
          <pc:docMk/>
          <pc:sldMk cId="3953243827" sldId="1797"/>
        </pc:sldMkLst>
        <pc:spChg chg="mod">
          <ac:chgData name="米倉　豪志" userId="S::g-yonekura@rozetta.jp::22773e77-90b6-42ce-9216-11f31f621564" providerId="AD" clId="Web-{9747D079-8A09-4D53-8F17-2225BCD7E2BC}" dt="2023-04-04T20:46:09.218" v="211" actId="1076"/>
          <ac:spMkLst>
            <pc:docMk/>
            <pc:sldMk cId="3953243827" sldId="1797"/>
            <ac:spMk id="4" creationId="{8B2B2280-CCA1-3C2B-A1D0-53D27D80238E}"/>
          </ac:spMkLst>
        </pc:spChg>
        <pc:spChg chg="mod">
          <ac:chgData name="米倉　豪志" userId="S::g-yonekura@rozetta.jp::22773e77-90b6-42ce-9216-11f31f621564" providerId="AD" clId="Web-{9747D079-8A09-4D53-8F17-2225BCD7E2BC}" dt="2023-04-04T20:46:09.234" v="212" actId="1076"/>
          <ac:spMkLst>
            <pc:docMk/>
            <pc:sldMk cId="3953243827" sldId="1797"/>
            <ac:spMk id="5" creationId="{758C1033-7B63-C509-82E0-C3F52F56D054}"/>
          </ac:spMkLst>
        </pc:spChg>
        <pc:spChg chg="add del mod ord">
          <ac:chgData name="米倉　豪志" userId="S::g-yonekura@rozetta.jp::22773e77-90b6-42ce-9216-11f31f621564" providerId="AD" clId="Web-{9747D079-8A09-4D53-8F17-2225BCD7E2BC}" dt="2023-04-04T20:45:23.888" v="185"/>
          <ac:spMkLst>
            <pc:docMk/>
            <pc:sldMk cId="3953243827" sldId="1797"/>
            <ac:spMk id="7" creationId="{D1116943-1029-E096-2CB6-2055C8CCD222}"/>
          </ac:spMkLst>
        </pc:spChg>
        <pc:spChg chg="mod">
          <ac:chgData name="米倉　豪志" userId="S::g-yonekura@rozetta.jp::22773e77-90b6-42ce-9216-11f31f621564" providerId="AD" clId="Web-{9747D079-8A09-4D53-8F17-2225BCD7E2BC}" dt="2023-04-04T20:46:01.312" v="208" actId="1076"/>
          <ac:spMkLst>
            <pc:docMk/>
            <pc:sldMk cId="3953243827" sldId="1797"/>
            <ac:spMk id="13" creationId="{80C445CF-3F5D-49D3-AB96-923E5D0405D6}"/>
          </ac:spMkLst>
        </pc:spChg>
        <pc:spChg chg="mod">
          <ac:chgData name="米倉　豪志" userId="S::g-yonekura@rozetta.jp::22773e77-90b6-42ce-9216-11f31f621564" providerId="AD" clId="Web-{9747D079-8A09-4D53-8F17-2225BCD7E2BC}" dt="2023-04-04T20:46:09.203" v="209" actId="1076"/>
          <ac:spMkLst>
            <pc:docMk/>
            <pc:sldMk cId="3953243827" sldId="1797"/>
            <ac:spMk id="14" creationId="{73AF1F81-84AF-4E17-9C56-58DCC4DE56EF}"/>
          </ac:spMkLst>
        </pc:spChg>
        <pc:spChg chg="mod">
          <ac:chgData name="米倉　豪志" userId="S::g-yonekura@rozetta.jp::22773e77-90b6-42ce-9216-11f31f621564" providerId="AD" clId="Web-{9747D079-8A09-4D53-8F17-2225BCD7E2BC}" dt="2023-04-04T20:46:09.218" v="210" actId="1076"/>
          <ac:spMkLst>
            <pc:docMk/>
            <pc:sldMk cId="3953243827" sldId="1797"/>
            <ac:spMk id="15" creationId="{838345D3-908A-40C1-BF7C-F1A4E04B75A7}"/>
          </ac:spMkLst>
        </pc:spChg>
        <pc:spChg chg="mod">
          <ac:chgData name="米倉　豪志" userId="S::g-yonekura@rozetta.jp::22773e77-90b6-42ce-9216-11f31f621564" providerId="AD" clId="Web-{9747D079-8A09-4D53-8F17-2225BCD7E2BC}" dt="2023-04-04T20:45:46.545" v="200" actId="1076"/>
          <ac:spMkLst>
            <pc:docMk/>
            <pc:sldMk cId="3953243827" sldId="1797"/>
            <ac:spMk id="16" creationId="{AF092362-F3C7-AC23-C0AA-13C61FD5E300}"/>
          </ac:spMkLst>
        </pc:spChg>
        <pc:spChg chg="mod">
          <ac:chgData name="米倉　豪志" userId="S::g-yonekura@rozetta.jp::22773e77-90b6-42ce-9216-11f31f621564" providerId="AD" clId="Web-{9747D079-8A09-4D53-8F17-2225BCD7E2BC}" dt="2023-04-04T20:45:46.561" v="201" actId="1076"/>
          <ac:spMkLst>
            <pc:docMk/>
            <pc:sldMk cId="3953243827" sldId="1797"/>
            <ac:spMk id="17" creationId="{F6C3CBD4-AF3C-6EE8-9A33-484723355570}"/>
          </ac:spMkLst>
        </pc:spChg>
        <pc:picChg chg="add mod ord">
          <ac:chgData name="米倉　豪志" userId="S::g-yonekura@rozetta.jp::22773e77-90b6-42ce-9216-11f31f621564" providerId="AD" clId="Web-{9747D079-8A09-4D53-8F17-2225BCD7E2BC}" dt="2023-04-04T20:45:52.639" v="203" actId="14100"/>
          <ac:picMkLst>
            <pc:docMk/>
            <pc:sldMk cId="3953243827" sldId="1797"/>
            <ac:picMk id="6" creationId="{90812B0F-A6AE-004E-D3F3-F0A83946A306}"/>
          </ac:picMkLst>
        </pc:picChg>
        <pc:picChg chg="mod">
          <ac:chgData name="米倉　豪志" userId="S::g-yonekura@rozetta.jp::22773e77-90b6-42ce-9216-11f31f621564" providerId="AD" clId="Web-{9747D079-8A09-4D53-8F17-2225BCD7E2BC}" dt="2023-04-04T20:45:46.530" v="199" actId="1076"/>
          <ac:picMkLst>
            <pc:docMk/>
            <pc:sldMk cId="3953243827" sldId="1797"/>
            <ac:picMk id="11" creationId="{93A2D00A-F494-ABBC-492E-4BCD21BBC81B}"/>
          </ac:picMkLst>
        </pc:picChg>
      </pc:sldChg>
      <pc:sldChg chg="addSp modSp">
        <pc:chgData name="米倉　豪志" userId="S::g-yonekura@rozetta.jp::22773e77-90b6-42ce-9216-11f31f621564" providerId="AD" clId="Web-{9747D079-8A09-4D53-8F17-2225BCD7E2BC}" dt="2023-04-04T20:38:10.565" v="112" actId="1076"/>
        <pc:sldMkLst>
          <pc:docMk/>
          <pc:sldMk cId="2119549887" sldId="1807"/>
        </pc:sldMkLst>
        <pc:spChg chg="add mod">
          <ac:chgData name="米倉　豪志" userId="S::g-yonekura@rozetta.jp::22773e77-90b6-42ce-9216-11f31f621564" providerId="AD" clId="Web-{9747D079-8A09-4D53-8F17-2225BCD7E2BC}" dt="2023-04-04T20:37:11.796" v="94" actId="1076"/>
          <ac:spMkLst>
            <pc:docMk/>
            <pc:sldMk cId="2119549887" sldId="1807"/>
            <ac:spMk id="3" creationId="{82143D8C-6FB9-B86B-6EF9-0BE0F9730BAB}"/>
          </ac:spMkLst>
        </pc:spChg>
        <pc:spChg chg="add mod">
          <ac:chgData name="米倉　豪志" userId="S::g-yonekura@rozetta.jp::22773e77-90b6-42ce-9216-11f31f621564" providerId="AD" clId="Web-{9747D079-8A09-4D53-8F17-2225BCD7E2BC}" dt="2023-04-04T20:38:10.565" v="112" actId="1076"/>
          <ac:spMkLst>
            <pc:docMk/>
            <pc:sldMk cId="2119549887" sldId="1807"/>
            <ac:spMk id="5" creationId="{150F147F-6F96-E42D-D2A8-8B9465DC4961}"/>
          </ac:spMkLst>
        </pc:spChg>
        <pc:picChg chg="add mod ord">
          <ac:chgData name="米倉　豪志" userId="S::g-yonekura@rozetta.jp::22773e77-90b6-42ce-9216-11f31f621564" providerId="AD" clId="Web-{9747D079-8A09-4D53-8F17-2225BCD7E2BC}" dt="2023-04-04T20:37:20.312" v="95" actId="1076"/>
          <ac:picMkLst>
            <pc:docMk/>
            <pc:sldMk cId="2119549887" sldId="1807"/>
            <ac:picMk id="2" creationId="{65890F34-BF63-0DD1-280C-D4B730033AF8}"/>
          </ac:picMkLst>
        </pc:picChg>
        <pc:picChg chg="mod">
          <ac:chgData name="米倉　豪志" userId="S::g-yonekura@rozetta.jp::22773e77-90b6-42ce-9216-11f31f621564" providerId="AD" clId="Web-{9747D079-8A09-4D53-8F17-2225BCD7E2BC}" dt="2023-04-04T20:37:08.248" v="93" actId="1076"/>
          <ac:picMkLst>
            <pc:docMk/>
            <pc:sldMk cId="2119549887" sldId="1807"/>
            <ac:picMk id="8" creationId="{9AC7209A-082E-4A19-BFB7-BEE5CCC01FDE}"/>
          </ac:picMkLst>
        </pc:picChg>
      </pc:sldChg>
      <pc:sldChg chg="addSp delSp modSp">
        <pc:chgData name="米倉　豪志" userId="S::g-yonekura@rozetta.jp::22773e77-90b6-42ce-9216-11f31f621564" providerId="AD" clId="Web-{9747D079-8A09-4D53-8F17-2225BCD7E2BC}" dt="2023-04-04T20:39:49.258" v="128" actId="1076"/>
        <pc:sldMkLst>
          <pc:docMk/>
          <pc:sldMk cId="611339475" sldId="1808"/>
        </pc:sldMkLst>
        <pc:spChg chg="add mod">
          <ac:chgData name="米倉　豪志" userId="S::g-yonekura@rozetta.jp::22773e77-90b6-42ce-9216-11f31f621564" providerId="AD" clId="Web-{9747D079-8A09-4D53-8F17-2225BCD7E2BC}" dt="2023-04-04T20:38:53.864" v="123" actId="1076"/>
          <ac:spMkLst>
            <pc:docMk/>
            <pc:sldMk cId="611339475" sldId="1808"/>
            <ac:spMk id="7" creationId="{A1A2D8A1-6AD2-5323-0CF1-2270216C8AE3}"/>
          </ac:spMkLst>
        </pc:spChg>
        <pc:spChg chg="add">
          <ac:chgData name="米倉　豪志" userId="S::g-yonekura@rozetta.jp::22773e77-90b6-42ce-9216-11f31f621564" providerId="AD" clId="Web-{9747D079-8A09-4D53-8F17-2225BCD7E2BC}" dt="2023-04-04T20:38:14.690" v="113"/>
          <ac:spMkLst>
            <pc:docMk/>
            <pc:sldMk cId="611339475" sldId="1808"/>
            <ac:spMk id="12" creationId="{3247B89C-AE4C-CA59-8510-BDB877F81D58}"/>
          </ac:spMkLst>
        </pc:spChg>
        <pc:picChg chg="add del mod">
          <ac:chgData name="米倉　豪志" userId="S::g-yonekura@rozetta.jp::22773e77-90b6-42ce-9216-11f31f621564" providerId="AD" clId="Web-{9747D079-8A09-4D53-8F17-2225BCD7E2BC}" dt="2023-04-04T20:31:29.807" v="18"/>
          <ac:picMkLst>
            <pc:docMk/>
            <pc:sldMk cId="611339475" sldId="1808"/>
            <ac:picMk id="2" creationId="{4B4EECC2-7535-63A0-8841-04C9D37EE002}"/>
          </ac:picMkLst>
        </pc:picChg>
        <pc:picChg chg="mod">
          <ac:chgData name="米倉　豪志" userId="S::g-yonekura@rozetta.jp::22773e77-90b6-42ce-9216-11f31f621564" providerId="AD" clId="Web-{9747D079-8A09-4D53-8F17-2225BCD7E2BC}" dt="2023-04-04T20:38:29.847" v="117" actId="1076"/>
          <ac:picMkLst>
            <pc:docMk/>
            <pc:sldMk cId="611339475" sldId="1808"/>
            <ac:picMk id="3" creationId="{72A2DD66-A544-4D7B-9082-343ADE179BD9}"/>
          </ac:picMkLst>
        </pc:picChg>
        <pc:picChg chg="mod">
          <ac:chgData name="米倉　豪志" userId="S::g-yonekura@rozetta.jp::22773e77-90b6-42ce-9216-11f31f621564" providerId="AD" clId="Web-{9747D079-8A09-4D53-8F17-2225BCD7E2BC}" dt="2023-04-04T20:39:49.258" v="128" actId="1076"/>
          <ac:picMkLst>
            <pc:docMk/>
            <pc:sldMk cId="611339475" sldId="1808"/>
            <ac:picMk id="6" creationId="{8B2CCFE0-E925-44FD-B34C-4D62C5F2E1D0}"/>
          </ac:picMkLst>
        </pc:picChg>
        <pc:picChg chg="add mod ord">
          <ac:chgData name="米倉　豪志" userId="S::g-yonekura@rozetta.jp::22773e77-90b6-42ce-9216-11f31f621564" providerId="AD" clId="Web-{9747D079-8A09-4D53-8F17-2225BCD7E2BC}" dt="2023-04-04T20:38:48.239" v="122"/>
          <ac:picMkLst>
            <pc:docMk/>
            <pc:sldMk cId="611339475" sldId="1808"/>
            <ac:picMk id="8" creationId="{94AD8BC8-430B-AC2F-0A87-554F0B6F333B}"/>
          </ac:picMkLst>
        </pc:picChg>
      </pc:sldChg>
      <pc:sldChg chg="addSp modSp">
        <pc:chgData name="米倉　豪志" userId="S::g-yonekura@rozetta.jp::22773e77-90b6-42ce-9216-11f31f621564" providerId="AD" clId="Web-{9747D079-8A09-4D53-8F17-2225BCD7E2BC}" dt="2023-04-04T20:41:52.922" v="169" actId="1076"/>
        <pc:sldMkLst>
          <pc:docMk/>
          <pc:sldMk cId="1414529262" sldId="1809"/>
        </pc:sldMkLst>
        <pc:spChg chg="add mod">
          <ac:chgData name="米倉　豪志" userId="S::g-yonekura@rozetta.jp::22773e77-90b6-42ce-9216-11f31f621564" providerId="AD" clId="Web-{9747D079-8A09-4D53-8F17-2225BCD7E2BC}" dt="2023-04-04T20:41:20.216" v="159" actId="1076"/>
          <ac:spMkLst>
            <pc:docMk/>
            <pc:sldMk cId="1414529262" sldId="1809"/>
            <ac:spMk id="3" creationId="{DD705CE5-BC2E-A7D7-B1A8-3DE65249C50D}"/>
          </ac:spMkLst>
        </pc:spChg>
        <pc:spChg chg="add mod">
          <ac:chgData name="米倉　豪志" userId="S::g-yonekura@rozetta.jp::22773e77-90b6-42ce-9216-11f31f621564" providerId="AD" clId="Web-{9747D079-8A09-4D53-8F17-2225BCD7E2BC}" dt="2023-04-04T20:41:51.406" v="168" actId="1076"/>
          <ac:spMkLst>
            <pc:docMk/>
            <pc:sldMk cId="1414529262" sldId="1809"/>
            <ac:spMk id="10" creationId="{3708267B-BEFD-3217-0A02-0D9FAFDF654F}"/>
          </ac:spMkLst>
        </pc:spChg>
        <pc:spChg chg="mod">
          <ac:chgData name="米倉　豪志" userId="S::g-yonekura@rozetta.jp::22773e77-90b6-42ce-9216-11f31f621564" providerId="AD" clId="Web-{9747D079-8A09-4D53-8F17-2225BCD7E2BC}" dt="2023-04-04T20:41:52.922" v="169" actId="1076"/>
          <ac:spMkLst>
            <pc:docMk/>
            <pc:sldMk cId="1414529262" sldId="1809"/>
            <ac:spMk id="11" creationId="{8DE0445F-ABFE-4664-853F-0303A3FD4098}"/>
          </ac:spMkLst>
        </pc:spChg>
        <pc:picChg chg="mod">
          <ac:chgData name="米倉　豪志" userId="S::g-yonekura@rozetta.jp::22773e77-90b6-42ce-9216-11f31f621564" providerId="AD" clId="Web-{9747D079-8A09-4D53-8F17-2225BCD7E2BC}" dt="2023-04-04T20:41:48.484" v="167" actId="1076"/>
          <ac:picMkLst>
            <pc:docMk/>
            <pc:sldMk cId="1414529262" sldId="1809"/>
            <ac:picMk id="5" creationId="{C4E7E25B-E6C9-4235-8251-E992EA8E6133}"/>
          </ac:picMkLst>
        </pc:picChg>
        <pc:picChg chg="add mod ord">
          <ac:chgData name="米倉　豪志" userId="S::g-yonekura@rozetta.jp::22773e77-90b6-42ce-9216-11f31f621564" providerId="AD" clId="Web-{9747D079-8A09-4D53-8F17-2225BCD7E2BC}" dt="2023-04-04T20:41:45.516" v="166"/>
          <ac:picMkLst>
            <pc:docMk/>
            <pc:sldMk cId="1414529262" sldId="1809"/>
            <ac:picMk id="6" creationId="{C5B0C9B5-4829-B42B-F79A-A98E8571710E}"/>
          </ac:picMkLst>
        </pc:picChg>
        <pc:picChg chg="mod">
          <ac:chgData name="米倉　豪志" userId="S::g-yonekura@rozetta.jp::22773e77-90b6-42ce-9216-11f31f621564" providerId="AD" clId="Web-{9747D079-8A09-4D53-8F17-2225BCD7E2BC}" dt="2023-04-04T20:39:46.023" v="127" actId="1076"/>
          <ac:picMkLst>
            <pc:docMk/>
            <pc:sldMk cId="1414529262" sldId="1809"/>
            <ac:picMk id="7" creationId="{2E0A38F8-986B-4D84-93D1-591D45405C18}"/>
          </ac:picMkLst>
        </pc:picChg>
      </pc:sldChg>
      <pc:sldChg chg="addSp modSp">
        <pc:chgData name="米倉　豪志" userId="S::g-yonekura@rozetta.jp::22773e77-90b6-42ce-9216-11f31f621564" providerId="AD" clId="Web-{9747D079-8A09-4D53-8F17-2225BCD7E2BC}" dt="2023-04-04T20:41:15.982" v="158" actId="1076"/>
        <pc:sldMkLst>
          <pc:docMk/>
          <pc:sldMk cId="867879683" sldId="1811"/>
        </pc:sldMkLst>
        <pc:spChg chg="add mod">
          <ac:chgData name="米倉　豪志" userId="S::g-yonekura@rozetta.jp::22773e77-90b6-42ce-9216-11f31f621564" providerId="AD" clId="Web-{9747D079-8A09-4D53-8F17-2225BCD7E2BC}" dt="2023-04-04T20:41:15.982" v="158" actId="1076"/>
          <ac:spMkLst>
            <pc:docMk/>
            <pc:sldMk cId="867879683" sldId="1811"/>
            <ac:spMk id="3" creationId="{0CC9F368-385C-9F26-0304-50D4D20E9F62}"/>
          </ac:spMkLst>
        </pc:spChg>
        <pc:spChg chg="add">
          <ac:chgData name="米倉　豪志" userId="S::g-yonekura@rozetta.jp::22773e77-90b6-42ce-9216-11f31f621564" providerId="AD" clId="Web-{9747D079-8A09-4D53-8F17-2225BCD7E2BC}" dt="2023-04-04T20:38:17.893" v="115"/>
          <ac:spMkLst>
            <pc:docMk/>
            <pc:sldMk cId="867879683" sldId="1811"/>
            <ac:spMk id="10" creationId="{F925FD4D-B607-DDB6-1EEE-7AD3A11502D8}"/>
          </ac:spMkLst>
        </pc:spChg>
        <pc:spChg chg="mod">
          <ac:chgData name="米倉　豪志" userId="S::g-yonekura@rozetta.jp::22773e77-90b6-42ce-9216-11f31f621564" providerId="AD" clId="Web-{9747D079-8A09-4D53-8F17-2225BCD7E2BC}" dt="2023-04-04T20:41:12.857" v="157" actId="1076"/>
          <ac:spMkLst>
            <pc:docMk/>
            <pc:sldMk cId="867879683" sldId="1811"/>
            <ac:spMk id="11" creationId="{8DE0445F-ABFE-4664-853F-0303A3FD4098}"/>
          </ac:spMkLst>
        </pc:spChg>
        <pc:picChg chg="mod">
          <ac:chgData name="米倉　豪志" userId="S::g-yonekura@rozetta.jp::22773e77-90b6-42ce-9216-11f31f621564" providerId="AD" clId="Web-{9747D079-8A09-4D53-8F17-2225BCD7E2BC}" dt="2023-04-04T20:40:03.524" v="133" actId="1076"/>
          <ac:picMkLst>
            <pc:docMk/>
            <pc:sldMk cId="867879683" sldId="1811"/>
            <ac:picMk id="5" creationId="{65277000-2158-47AF-8B64-DF3C8BAE2A31}"/>
          </ac:picMkLst>
        </pc:picChg>
        <pc:picChg chg="add mod ord">
          <ac:chgData name="米倉　豪志" userId="S::g-yonekura@rozetta.jp::22773e77-90b6-42ce-9216-11f31f621564" providerId="AD" clId="Web-{9747D079-8A09-4D53-8F17-2225BCD7E2BC}" dt="2023-04-04T20:40:26.994" v="141"/>
          <ac:picMkLst>
            <pc:docMk/>
            <pc:sldMk cId="867879683" sldId="1811"/>
            <ac:picMk id="6" creationId="{98AA0E06-8D6C-FB4C-3280-94C945920849}"/>
          </ac:picMkLst>
        </pc:picChg>
        <pc:picChg chg="mod">
          <ac:chgData name="米倉　豪志" userId="S::g-yonekura@rozetta.jp::22773e77-90b6-42ce-9216-11f31f621564" providerId="AD" clId="Web-{9747D079-8A09-4D53-8F17-2225BCD7E2BC}" dt="2023-04-04T20:39:55.665" v="130" actId="1076"/>
          <ac:picMkLst>
            <pc:docMk/>
            <pc:sldMk cId="867879683" sldId="1811"/>
            <ac:picMk id="7" creationId="{4AD5F274-F423-4269-BC3C-42D2EDA65E01}"/>
          </ac:picMkLst>
        </pc:picChg>
      </pc:sldChg>
      <pc:sldChg chg="addSp modSp">
        <pc:chgData name="米倉　豪志" userId="S::g-yonekura@rozetta.jp::22773e77-90b6-42ce-9216-11f31f621564" providerId="AD" clId="Web-{9747D079-8A09-4D53-8F17-2225BCD7E2BC}" dt="2023-04-04T20:41:08.950" v="156"/>
        <pc:sldMkLst>
          <pc:docMk/>
          <pc:sldMk cId="456233341" sldId="1812"/>
        </pc:sldMkLst>
        <pc:spChg chg="add mod">
          <ac:chgData name="米倉　豪志" userId="S::g-yonekura@rozetta.jp::22773e77-90b6-42ce-9216-11f31f621564" providerId="AD" clId="Web-{9747D079-8A09-4D53-8F17-2225BCD7E2BC}" dt="2023-04-04T20:41:02.137" v="154" actId="1076"/>
          <ac:spMkLst>
            <pc:docMk/>
            <pc:sldMk cId="456233341" sldId="1812"/>
            <ac:spMk id="3" creationId="{A46B86CD-632C-DE7A-C1F7-09921EC9F82A}"/>
          </ac:spMkLst>
        </pc:spChg>
        <pc:spChg chg="add">
          <ac:chgData name="米倉　豪志" userId="S::g-yonekura@rozetta.jp::22773e77-90b6-42ce-9216-11f31f621564" providerId="AD" clId="Web-{9747D079-8A09-4D53-8F17-2225BCD7E2BC}" dt="2023-04-04T20:41:08.950" v="156"/>
          <ac:spMkLst>
            <pc:docMk/>
            <pc:sldMk cId="456233341" sldId="1812"/>
            <ac:spMk id="10" creationId="{989EB0C1-CF82-A689-EC14-AB2054786C62}"/>
          </ac:spMkLst>
        </pc:spChg>
        <pc:spChg chg="mod">
          <ac:chgData name="米倉　豪志" userId="S::g-yonekura@rozetta.jp::22773e77-90b6-42ce-9216-11f31f621564" providerId="AD" clId="Web-{9747D079-8A09-4D53-8F17-2225BCD7E2BC}" dt="2023-04-04T20:41:04.872" v="155" actId="1076"/>
          <ac:spMkLst>
            <pc:docMk/>
            <pc:sldMk cId="456233341" sldId="1812"/>
            <ac:spMk id="11" creationId="{8DE0445F-ABFE-4664-853F-0303A3FD4098}"/>
          </ac:spMkLst>
        </pc:spChg>
        <pc:picChg chg="add mod ord">
          <ac:chgData name="米倉　豪志" userId="S::g-yonekura@rozetta.jp::22773e77-90b6-42ce-9216-11f31f621564" providerId="AD" clId="Web-{9747D079-8A09-4D53-8F17-2225BCD7E2BC}" dt="2023-04-04T20:40:56.606" v="153"/>
          <ac:picMkLst>
            <pc:docMk/>
            <pc:sldMk cId="456233341" sldId="1812"/>
            <ac:picMk id="5" creationId="{C4C7B668-41D1-487D-3763-1CEFC8C237D0}"/>
          </ac:picMkLst>
        </pc:picChg>
        <pc:picChg chg="mod">
          <ac:chgData name="米倉　豪志" userId="S::g-yonekura@rozetta.jp::22773e77-90b6-42ce-9216-11f31f621564" providerId="AD" clId="Web-{9747D079-8A09-4D53-8F17-2225BCD7E2BC}" dt="2023-04-04T20:40:42.745" v="147" actId="14100"/>
          <ac:picMkLst>
            <pc:docMk/>
            <pc:sldMk cId="456233341" sldId="1812"/>
            <ac:picMk id="6" creationId="{A45266C1-5E7B-4EA0-81A7-FC650D194016}"/>
          </ac:picMkLst>
        </pc:picChg>
        <pc:picChg chg="mod">
          <ac:chgData name="米倉　豪志" userId="S::g-yonekura@rozetta.jp::22773e77-90b6-42ce-9216-11f31f621564" providerId="AD" clId="Web-{9747D079-8A09-4D53-8F17-2225BCD7E2BC}" dt="2023-04-04T20:40:34.401" v="143" actId="1076"/>
          <ac:picMkLst>
            <pc:docMk/>
            <pc:sldMk cId="456233341" sldId="1812"/>
            <ac:picMk id="8" creationId="{E96834AB-0243-421B-9911-A5FD6123ECBE}"/>
          </ac:picMkLst>
        </pc:picChg>
      </pc:sldChg>
    </pc:docChg>
  </pc:docChgLst>
  <pc:docChgLst>
    <pc:chgData name="米倉　豪志" userId="S::g-yonekura@rozetta.jp::22773e77-90b6-42ce-9216-11f31f621564" providerId="AD" clId="Web-{F7AA4BAE-A7CB-436C-AEBC-1EAC0A435C5D}"/>
    <pc:docChg chg="modSld">
      <pc:chgData name="米倉　豪志" userId="S::g-yonekura@rozetta.jp::22773e77-90b6-42ce-9216-11f31f621564" providerId="AD" clId="Web-{F7AA4BAE-A7CB-436C-AEBC-1EAC0A435C5D}" dt="2023-04-11T04:01:13.194" v="894" actId="20577"/>
      <pc:docMkLst>
        <pc:docMk/>
      </pc:docMkLst>
      <pc:sldChg chg="modSp">
        <pc:chgData name="米倉　豪志" userId="S::g-yonekura@rozetta.jp::22773e77-90b6-42ce-9216-11f31f621564" providerId="AD" clId="Web-{F7AA4BAE-A7CB-436C-AEBC-1EAC0A435C5D}" dt="2023-04-11T03:53:40.006" v="480" actId="20577"/>
        <pc:sldMkLst>
          <pc:docMk/>
          <pc:sldMk cId="3649884769" sldId="1805"/>
        </pc:sldMkLst>
        <pc:spChg chg="mod">
          <ac:chgData name="米倉　豪志" userId="S::g-yonekura@rozetta.jp::22773e77-90b6-42ce-9216-11f31f621564" providerId="AD" clId="Web-{F7AA4BAE-A7CB-436C-AEBC-1EAC0A435C5D}" dt="2023-04-11T03:53:40.006" v="480" actId="20577"/>
          <ac:spMkLst>
            <pc:docMk/>
            <pc:sldMk cId="3649884769" sldId="1805"/>
            <ac:spMk id="12" creationId="{60A4A474-B536-408A-A34B-A4C642A8C87A}"/>
          </ac:spMkLst>
        </pc:spChg>
      </pc:sldChg>
      <pc:sldChg chg="addSp delSp modSp">
        <pc:chgData name="米倉　豪志" userId="S::g-yonekura@rozetta.jp::22773e77-90b6-42ce-9216-11f31f621564" providerId="AD" clId="Web-{F7AA4BAE-A7CB-436C-AEBC-1EAC0A435C5D}" dt="2023-04-11T03:47:52.291" v="412" actId="20577"/>
        <pc:sldMkLst>
          <pc:docMk/>
          <pc:sldMk cId="3930220958" sldId="1813"/>
        </pc:sldMkLst>
        <pc:spChg chg="add mod">
          <ac:chgData name="米倉　豪志" userId="S::g-yonekura@rozetta.jp::22773e77-90b6-42ce-9216-11f31f621564" providerId="AD" clId="Web-{F7AA4BAE-A7CB-436C-AEBC-1EAC0A435C5D}" dt="2023-04-11T03:47:52.291" v="412" actId="20577"/>
          <ac:spMkLst>
            <pc:docMk/>
            <pc:sldMk cId="3930220958" sldId="1813"/>
            <ac:spMk id="2" creationId="{E81B758E-7D3F-965C-1875-9DF80D782920}"/>
          </ac:spMkLst>
        </pc:spChg>
        <pc:spChg chg="mod">
          <ac:chgData name="米倉　豪志" userId="S::g-yonekura@rozetta.jp::22773e77-90b6-42ce-9216-11f31f621564" providerId="AD" clId="Web-{F7AA4BAE-A7CB-436C-AEBC-1EAC0A435C5D}" dt="2023-04-11T03:47:39.416" v="388" actId="20577"/>
          <ac:spMkLst>
            <pc:docMk/>
            <pc:sldMk cId="3930220958" sldId="1813"/>
            <ac:spMk id="3" creationId="{60A68716-8B9C-A190-3A56-23BFC8D61DB1}"/>
          </ac:spMkLst>
        </pc:spChg>
        <pc:spChg chg="mod">
          <ac:chgData name="米倉　豪志" userId="S::g-yonekura@rozetta.jp::22773e77-90b6-42ce-9216-11f31f621564" providerId="AD" clId="Web-{F7AA4BAE-A7CB-436C-AEBC-1EAC0A435C5D}" dt="2023-04-11T03:44:18.612" v="308" actId="20577"/>
          <ac:spMkLst>
            <pc:docMk/>
            <pc:sldMk cId="3930220958" sldId="1813"/>
            <ac:spMk id="6" creationId="{B8E90A9B-8F6A-98CD-159B-7B3A5FE984E9}"/>
          </ac:spMkLst>
        </pc:spChg>
        <pc:spChg chg="del">
          <ac:chgData name="米倉　豪志" userId="S::g-yonekura@rozetta.jp::22773e77-90b6-42ce-9216-11f31f621564" providerId="AD" clId="Web-{F7AA4BAE-A7CB-436C-AEBC-1EAC0A435C5D}" dt="2023-04-11T03:45:38.662" v="327"/>
          <ac:spMkLst>
            <pc:docMk/>
            <pc:sldMk cId="3930220958" sldId="1813"/>
            <ac:spMk id="8" creationId="{D57F15B4-70D0-E2E8-35F9-4C6358723D28}"/>
          </ac:spMkLst>
        </pc:spChg>
        <pc:spChg chg="mod">
          <ac:chgData name="米倉　豪志" userId="S::g-yonekura@rozetta.jp::22773e77-90b6-42ce-9216-11f31f621564" providerId="AD" clId="Web-{F7AA4BAE-A7CB-436C-AEBC-1EAC0A435C5D}" dt="2023-04-11T03:42:54.016" v="267" actId="1076"/>
          <ac:spMkLst>
            <pc:docMk/>
            <pc:sldMk cId="3930220958" sldId="1813"/>
            <ac:spMk id="11" creationId="{7B6836B0-F931-00DC-DA0E-A4360F0BD642}"/>
          </ac:spMkLst>
        </pc:spChg>
        <pc:spChg chg="mod">
          <ac:chgData name="米倉　豪志" userId="S::g-yonekura@rozetta.jp::22773e77-90b6-42ce-9216-11f31f621564" providerId="AD" clId="Web-{F7AA4BAE-A7CB-436C-AEBC-1EAC0A435C5D}" dt="2023-04-11T03:42:45.656" v="258" actId="1076"/>
          <ac:spMkLst>
            <pc:docMk/>
            <pc:sldMk cId="3930220958" sldId="1813"/>
            <ac:spMk id="12" creationId="{11600E5C-853E-9E5C-A97A-E0179145FF2F}"/>
          </ac:spMkLst>
        </pc:spChg>
        <pc:spChg chg="add mod">
          <ac:chgData name="米倉　豪志" userId="S::g-yonekura@rozetta.jp::22773e77-90b6-42ce-9216-11f31f621564" providerId="AD" clId="Web-{F7AA4BAE-A7CB-436C-AEBC-1EAC0A435C5D}" dt="2023-04-11T03:42:45.750" v="262" actId="1076"/>
          <ac:spMkLst>
            <pc:docMk/>
            <pc:sldMk cId="3930220958" sldId="1813"/>
            <ac:spMk id="13" creationId="{4A3C4585-9CC4-3084-6C44-BF80DF2B7F0A}"/>
          </ac:spMkLst>
        </pc:spChg>
        <pc:spChg chg="add mod">
          <ac:chgData name="米倉　豪志" userId="S::g-yonekura@rozetta.jp::22773e77-90b6-42ce-9216-11f31f621564" providerId="AD" clId="Web-{F7AA4BAE-A7CB-436C-AEBC-1EAC0A435C5D}" dt="2023-04-11T03:41:33.700" v="236" actId="1076"/>
          <ac:spMkLst>
            <pc:docMk/>
            <pc:sldMk cId="3930220958" sldId="1813"/>
            <ac:spMk id="15" creationId="{2333E5AF-0884-C14A-02DC-F2782BC5C758}"/>
          </ac:spMkLst>
        </pc:spChg>
        <pc:spChg chg="mod">
          <ac:chgData name="米倉　豪志" userId="S::g-yonekura@rozetta.jp::22773e77-90b6-42ce-9216-11f31f621564" providerId="AD" clId="Web-{F7AA4BAE-A7CB-436C-AEBC-1EAC0A435C5D}" dt="2023-04-11T03:42:45.734" v="261" actId="1076"/>
          <ac:spMkLst>
            <pc:docMk/>
            <pc:sldMk cId="3930220958" sldId="1813"/>
            <ac:spMk id="17" creationId="{E949D435-F0F2-62C0-F0AD-08FB716D14E8}"/>
          </ac:spMkLst>
        </pc:spChg>
        <pc:spChg chg="mod">
          <ac:chgData name="米倉　豪志" userId="S::g-yonekura@rozetta.jp::22773e77-90b6-42ce-9216-11f31f621564" providerId="AD" clId="Web-{F7AA4BAE-A7CB-436C-AEBC-1EAC0A435C5D}" dt="2023-04-11T03:41:33.607" v="233" actId="1076"/>
          <ac:spMkLst>
            <pc:docMk/>
            <pc:sldMk cId="3930220958" sldId="1813"/>
            <ac:spMk id="18" creationId="{28422717-20CF-405B-0C89-9702C8CB192E}"/>
          </ac:spMkLst>
        </pc:spChg>
        <pc:spChg chg="mod">
          <ac:chgData name="米倉　豪志" userId="S::g-yonekura@rozetta.jp::22773e77-90b6-42ce-9216-11f31f621564" providerId="AD" clId="Web-{F7AA4BAE-A7CB-436C-AEBC-1EAC0A435C5D}" dt="2023-04-11T03:41:38.591" v="242" actId="1076"/>
          <ac:spMkLst>
            <pc:docMk/>
            <pc:sldMk cId="3930220958" sldId="1813"/>
            <ac:spMk id="19" creationId="{0640346C-FBC1-1C9B-4E1E-ED757301EAE2}"/>
          </ac:spMkLst>
        </pc:spChg>
        <pc:spChg chg="add mod">
          <ac:chgData name="米倉　豪志" userId="S::g-yonekura@rozetta.jp::22773e77-90b6-42ce-9216-11f31f621564" providerId="AD" clId="Web-{F7AA4BAE-A7CB-436C-AEBC-1EAC0A435C5D}" dt="2023-04-11T03:41:38.622" v="243" actId="1076"/>
          <ac:spMkLst>
            <pc:docMk/>
            <pc:sldMk cId="3930220958" sldId="1813"/>
            <ac:spMk id="22" creationId="{546B71F8-4711-757E-9132-0828E9F4758A}"/>
          </ac:spMkLst>
        </pc:spChg>
        <pc:spChg chg="add del mod">
          <ac:chgData name="米倉　豪志" userId="S::g-yonekura@rozetta.jp::22773e77-90b6-42ce-9216-11f31f621564" providerId="AD" clId="Web-{F7AA4BAE-A7CB-436C-AEBC-1EAC0A435C5D}" dt="2023-04-11T03:43:04.907" v="271"/>
          <ac:spMkLst>
            <pc:docMk/>
            <pc:sldMk cId="3930220958" sldId="1813"/>
            <ac:spMk id="24" creationId="{751656F2-3051-E90F-AE0E-BE31F4CFD6B3}"/>
          </ac:spMkLst>
        </pc:spChg>
        <pc:spChg chg="add mod">
          <ac:chgData name="米倉　豪志" userId="S::g-yonekura@rozetta.jp::22773e77-90b6-42ce-9216-11f31f621564" providerId="AD" clId="Web-{F7AA4BAE-A7CB-436C-AEBC-1EAC0A435C5D}" dt="2023-04-11T03:43:44.580" v="285" actId="20577"/>
          <ac:spMkLst>
            <pc:docMk/>
            <pc:sldMk cId="3930220958" sldId="1813"/>
            <ac:spMk id="25" creationId="{63D28EC2-9B1D-DBF8-7214-A6ADDDD193AE}"/>
          </ac:spMkLst>
        </pc:spChg>
        <pc:spChg chg="add mod">
          <ac:chgData name="米倉　豪志" userId="S::g-yonekura@rozetta.jp::22773e77-90b6-42ce-9216-11f31f621564" providerId="AD" clId="Web-{F7AA4BAE-A7CB-436C-AEBC-1EAC0A435C5D}" dt="2023-04-11T03:44:20.769" v="309" actId="20577"/>
          <ac:spMkLst>
            <pc:docMk/>
            <pc:sldMk cId="3930220958" sldId="1813"/>
            <ac:spMk id="26" creationId="{5E67944B-333B-DAB8-9FEA-EA1D35334153}"/>
          </ac:spMkLst>
        </pc:spChg>
        <pc:spChg chg="add mod">
          <ac:chgData name="米倉　豪志" userId="S::g-yonekura@rozetta.jp::22773e77-90b6-42ce-9216-11f31f621564" providerId="AD" clId="Web-{F7AA4BAE-A7CB-436C-AEBC-1EAC0A435C5D}" dt="2023-04-11T03:44:50.785" v="326" actId="1076"/>
          <ac:spMkLst>
            <pc:docMk/>
            <pc:sldMk cId="3930220958" sldId="1813"/>
            <ac:spMk id="27" creationId="{B83F6DF3-1AF1-BACD-F716-B815526F43AB}"/>
          </ac:spMkLst>
        </pc:spChg>
        <pc:spChg chg="mod">
          <ac:chgData name="米倉　豪志" userId="S::g-yonekura@rozetta.jp::22773e77-90b6-42ce-9216-11f31f621564" providerId="AD" clId="Web-{F7AA4BAE-A7CB-436C-AEBC-1EAC0A435C5D}" dt="2023-04-11T03:41:33.357" v="224" actId="1076"/>
          <ac:spMkLst>
            <pc:docMk/>
            <pc:sldMk cId="3930220958" sldId="1813"/>
            <ac:spMk id="62" creationId="{9250ABDB-59EE-E91F-4531-312F08B7DD06}"/>
          </ac:spMkLst>
        </pc:spChg>
        <pc:spChg chg="mod">
          <ac:chgData name="米倉　豪志" userId="S::g-yonekura@rozetta.jp::22773e77-90b6-42ce-9216-11f31f621564" providerId="AD" clId="Web-{F7AA4BAE-A7CB-436C-AEBC-1EAC0A435C5D}" dt="2023-04-11T03:42:53.969" v="265" actId="1076"/>
          <ac:spMkLst>
            <pc:docMk/>
            <pc:sldMk cId="3930220958" sldId="1813"/>
            <ac:spMk id="64" creationId="{F3047BBB-9F84-92B0-3F5B-A3C06403FB9E}"/>
          </ac:spMkLst>
        </pc:spChg>
        <pc:spChg chg="mod">
          <ac:chgData name="米倉　豪志" userId="S::g-yonekura@rozetta.jp::22773e77-90b6-42ce-9216-11f31f621564" providerId="AD" clId="Web-{F7AA4BAE-A7CB-436C-AEBC-1EAC0A435C5D}" dt="2023-04-11T03:41:38.513" v="239" actId="1076"/>
          <ac:spMkLst>
            <pc:docMk/>
            <pc:sldMk cId="3930220958" sldId="1813"/>
            <ac:spMk id="65" creationId="{C574E9F1-F444-BF86-FDEF-EFE1F7FDB568}"/>
          </ac:spMkLst>
        </pc:spChg>
        <pc:spChg chg="del">
          <ac:chgData name="米倉　豪志" userId="S::g-yonekura@rozetta.jp::22773e77-90b6-42ce-9216-11f31f621564" providerId="AD" clId="Web-{F7AA4BAE-A7CB-436C-AEBC-1EAC0A435C5D}" dt="2023-04-11T03:45:38.662" v="328"/>
          <ac:spMkLst>
            <pc:docMk/>
            <pc:sldMk cId="3930220958" sldId="1813"/>
            <ac:spMk id="79" creationId="{7A4992F6-FCE2-FF13-9122-FC2B293515D3}"/>
          </ac:spMkLst>
        </pc:spChg>
        <pc:grpChg chg="add mod">
          <ac:chgData name="米倉　豪志" userId="S::g-yonekura@rozetta.jp::22773e77-90b6-42ce-9216-11f31f621564" providerId="AD" clId="Web-{F7AA4BAE-A7CB-436C-AEBC-1EAC0A435C5D}" dt="2023-04-11T03:40:24.386" v="176" actId="1076"/>
          <ac:grpSpMkLst>
            <pc:docMk/>
            <pc:sldMk cId="3930220958" sldId="1813"/>
            <ac:grpSpMk id="23" creationId="{38E52B10-FA58-BCB1-B399-C9D075D7C584}"/>
          </ac:grpSpMkLst>
        </pc:grpChg>
        <pc:grpChg chg="mod">
          <ac:chgData name="米倉　豪志" userId="S::g-yonekura@rozetta.jp::22773e77-90b6-42ce-9216-11f31f621564" providerId="AD" clId="Web-{F7AA4BAE-A7CB-436C-AEBC-1EAC0A435C5D}" dt="2023-04-11T03:41:33.325" v="223" actId="1076"/>
          <ac:grpSpMkLst>
            <pc:docMk/>
            <pc:sldMk cId="3930220958" sldId="1813"/>
            <ac:grpSpMk id="60" creationId="{B367BC4C-0566-B82B-2360-4BD36499D178}"/>
          </ac:grpSpMkLst>
        </pc:grpChg>
        <pc:picChg chg="mod">
          <ac:chgData name="米倉　豪志" userId="S::g-yonekura@rozetta.jp::22773e77-90b6-42ce-9216-11f31f621564" providerId="AD" clId="Web-{F7AA4BAE-A7CB-436C-AEBC-1EAC0A435C5D}" dt="2023-04-11T03:42:45.703" v="260" actId="1076"/>
          <ac:picMkLst>
            <pc:docMk/>
            <pc:sldMk cId="3930220958" sldId="1813"/>
            <ac:picMk id="10" creationId="{3F5D2020-196E-67C1-0A84-DA96257D98CC}"/>
          </ac:picMkLst>
        </pc:picChg>
        <pc:picChg chg="mod">
          <ac:chgData name="米倉　豪志" userId="S::g-yonekura@rozetta.jp::22773e77-90b6-42ce-9216-11f31f621564" providerId="AD" clId="Web-{F7AA4BAE-A7CB-436C-AEBC-1EAC0A435C5D}" dt="2023-04-11T03:42:53.937" v="264" actId="1076"/>
          <ac:picMkLst>
            <pc:docMk/>
            <pc:sldMk cId="3930220958" sldId="1813"/>
            <ac:picMk id="67" creationId="{8569C330-4179-1E97-B70C-4B4CBA4EAD1C}"/>
          </ac:picMkLst>
        </pc:picChg>
        <pc:picChg chg="mod">
          <ac:chgData name="米倉　豪志" userId="S::g-yonekura@rozetta.jp::22773e77-90b6-42ce-9216-11f31f621564" providerId="AD" clId="Web-{F7AA4BAE-A7CB-436C-AEBC-1EAC0A435C5D}" dt="2023-04-11T03:41:38.544" v="240" actId="1076"/>
          <ac:picMkLst>
            <pc:docMk/>
            <pc:sldMk cId="3930220958" sldId="1813"/>
            <ac:picMk id="71" creationId="{BB765105-AF53-813E-8B35-FB986BFFD0BA}"/>
          </ac:picMkLst>
        </pc:picChg>
        <pc:cxnChg chg="mod">
          <ac:chgData name="米倉　豪志" userId="S::g-yonekura@rozetta.jp::22773e77-90b6-42ce-9216-11f31f621564" providerId="AD" clId="Web-{F7AA4BAE-A7CB-436C-AEBC-1EAC0A435C5D}" dt="2023-04-11T03:42:53.984" v="266" actId="1076"/>
          <ac:cxnSpMkLst>
            <pc:docMk/>
            <pc:sldMk cId="3930220958" sldId="1813"/>
            <ac:cxnSpMk id="16" creationId="{5D51F270-DDE7-E816-C1AA-C22D4100B937}"/>
          </ac:cxnSpMkLst>
        </pc:cxnChg>
        <pc:cxnChg chg="mod">
          <ac:chgData name="米倉　豪志" userId="S::g-yonekura@rozetta.jp::22773e77-90b6-42ce-9216-11f31f621564" providerId="AD" clId="Web-{F7AA4BAE-A7CB-436C-AEBC-1EAC0A435C5D}" dt="2023-04-11T03:40:34.901" v="178" actId="1076"/>
          <ac:cxnSpMkLst>
            <pc:docMk/>
            <pc:sldMk cId="3930220958" sldId="1813"/>
            <ac:cxnSpMk id="69" creationId="{5600F136-63C6-BA45-DDE9-C31F25413F5B}"/>
          </ac:cxnSpMkLst>
        </pc:cxnChg>
        <pc:cxnChg chg="mod">
          <ac:chgData name="米倉　豪志" userId="S::g-yonekura@rozetta.jp::22773e77-90b6-42ce-9216-11f31f621564" providerId="AD" clId="Web-{F7AA4BAE-A7CB-436C-AEBC-1EAC0A435C5D}" dt="2023-04-11T03:42:45.672" v="259" actId="1076"/>
          <ac:cxnSpMkLst>
            <pc:docMk/>
            <pc:sldMk cId="3930220958" sldId="1813"/>
            <ac:cxnSpMk id="72" creationId="{D1B798BB-E9DC-7A8D-67C0-E0D4276E65E9}"/>
          </ac:cxnSpMkLst>
        </pc:cxnChg>
        <pc:cxnChg chg="mod">
          <ac:chgData name="米倉　豪志" userId="S::g-yonekura@rozetta.jp::22773e77-90b6-42ce-9216-11f31f621564" providerId="AD" clId="Web-{F7AA4BAE-A7CB-436C-AEBC-1EAC0A435C5D}" dt="2023-04-11T03:41:33.497" v="229" actId="1076"/>
          <ac:cxnSpMkLst>
            <pc:docMk/>
            <pc:sldMk cId="3930220958" sldId="1813"/>
            <ac:cxnSpMk id="73" creationId="{9E672323-926A-7A41-6721-BE1652DF6BB0}"/>
          </ac:cxnSpMkLst>
        </pc:cxnChg>
        <pc:cxnChg chg="mod">
          <ac:chgData name="米倉　豪志" userId="S::g-yonekura@rozetta.jp::22773e77-90b6-42ce-9216-11f31f621564" providerId="AD" clId="Web-{F7AA4BAE-A7CB-436C-AEBC-1EAC0A435C5D}" dt="2023-04-11T03:41:38.576" v="241" actId="1076"/>
          <ac:cxnSpMkLst>
            <pc:docMk/>
            <pc:sldMk cId="3930220958" sldId="1813"/>
            <ac:cxnSpMk id="74" creationId="{E8554012-50E5-DCFA-E67B-7533D3C1BB3C}"/>
          </ac:cxnSpMkLst>
        </pc:cxnChg>
        <pc:cxnChg chg="del">
          <ac:chgData name="米倉　豪志" userId="S::g-yonekura@rozetta.jp::22773e77-90b6-42ce-9216-11f31f621564" providerId="AD" clId="Web-{F7AA4BAE-A7CB-436C-AEBC-1EAC0A435C5D}" dt="2023-04-11T03:45:38.662" v="329"/>
          <ac:cxnSpMkLst>
            <pc:docMk/>
            <pc:sldMk cId="3930220958" sldId="1813"/>
            <ac:cxnSpMk id="78" creationId="{2AB8F5E7-3282-CFF1-AC21-36F4D3C77F30}"/>
          </ac:cxnSpMkLst>
        </pc:cxnChg>
      </pc:sldChg>
      <pc:sldChg chg="delSp modSp">
        <pc:chgData name="米倉　豪志" userId="S::g-yonekura@rozetta.jp::22773e77-90b6-42ce-9216-11f31f621564" providerId="AD" clId="Web-{F7AA4BAE-A7CB-436C-AEBC-1EAC0A435C5D}" dt="2023-04-11T03:52:02.675" v="454" actId="1076"/>
        <pc:sldMkLst>
          <pc:docMk/>
          <pc:sldMk cId="199901726" sldId="1820"/>
        </pc:sldMkLst>
        <pc:spChg chg="mod">
          <ac:chgData name="米倉　豪志" userId="S::g-yonekura@rozetta.jp::22773e77-90b6-42ce-9216-11f31f621564" providerId="AD" clId="Web-{F7AA4BAE-A7CB-436C-AEBC-1EAC0A435C5D}" dt="2023-04-11T03:35:43.782" v="143" actId="14100"/>
          <ac:spMkLst>
            <pc:docMk/>
            <pc:sldMk cId="199901726" sldId="1820"/>
            <ac:spMk id="2" creationId="{A063BDA3-5835-667B-D92B-0A805570483C}"/>
          </ac:spMkLst>
        </pc:spChg>
        <pc:spChg chg="del">
          <ac:chgData name="米倉　豪志" userId="S::g-yonekura@rozetta.jp::22773e77-90b6-42ce-9216-11f31f621564" providerId="AD" clId="Web-{F7AA4BAE-A7CB-436C-AEBC-1EAC0A435C5D}" dt="2023-04-11T03:51:42.174" v="448"/>
          <ac:spMkLst>
            <pc:docMk/>
            <pc:sldMk cId="199901726" sldId="1820"/>
            <ac:spMk id="5" creationId="{94A7C94B-F3F0-79A7-3C3C-A3E977C216A5}"/>
          </ac:spMkLst>
        </pc:spChg>
        <pc:picChg chg="mod">
          <ac:chgData name="米倉　豪志" userId="S::g-yonekura@rozetta.jp::22773e77-90b6-42ce-9216-11f31f621564" providerId="AD" clId="Web-{F7AA4BAE-A7CB-436C-AEBC-1EAC0A435C5D}" dt="2023-04-11T03:52:02.675" v="454" actId="1076"/>
          <ac:picMkLst>
            <pc:docMk/>
            <pc:sldMk cId="199901726" sldId="1820"/>
            <ac:picMk id="14" creationId="{DB1E72A6-74F6-A694-C097-C66BF16DFBA9}"/>
          </ac:picMkLst>
        </pc:picChg>
      </pc:sldChg>
      <pc:sldChg chg="addSp delSp modSp">
        <pc:chgData name="米倉　豪志" userId="S::g-yonekura@rozetta.jp::22773e77-90b6-42ce-9216-11f31f621564" providerId="AD" clId="Web-{F7AA4BAE-A7CB-436C-AEBC-1EAC0A435C5D}" dt="2023-04-11T04:01:13.194" v="894" actId="20577"/>
        <pc:sldMkLst>
          <pc:docMk/>
          <pc:sldMk cId="4011478424" sldId="1826"/>
        </pc:sldMkLst>
        <pc:spChg chg="mod">
          <ac:chgData name="米倉　豪志" userId="S::g-yonekura@rozetta.jp::22773e77-90b6-42ce-9216-11f31f621564" providerId="AD" clId="Web-{F7AA4BAE-A7CB-436C-AEBC-1EAC0A435C5D}" dt="2023-04-11T03:33:34.809" v="20" actId="14100"/>
          <ac:spMkLst>
            <pc:docMk/>
            <pc:sldMk cId="4011478424" sldId="1826"/>
            <ac:spMk id="2" creationId="{A063BDA3-5835-667B-D92B-0A805570483C}"/>
          </ac:spMkLst>
        </pc:spChg>
        <pc:spChg chg="add mod">
          <ac:chgData name="米倉　豪志" userId="S::g-yonekura@rozetta.jp::22773e77-90b6-42ce-9216-11f31f621564" providerId="AD" clId="Web-{F7AA4BAE-A7CB-436C-AEBC-1EAC0A435C5D}" dt="2023-04-11T03:49:22.138" v="437" actId="1076"/>
          <ac:spMkLst>
            <pc:docMk/>
            <pc:sldMk cId="4011478424" sldId="1826"/>
            <ac:spMk id="4" creationId="{6791CB4E-9A89-4D38-54DB-85DFEE80555F}"/>
          </ac:spMkLst>
        </pc:spChg>
        <pc:spChg chg="del">
          <ac:chgData name="米倉　豪志" userId="S::g-yonekura@rozetta.jp::22773e77-90b6-42ce-9216-11f31f621564" providerId="AD" clId="Web-{F7AA4BAE-A7CB-436C-AEBC-1EAC0A435C5D}" dt="2023-04-11T03:33:23.293" v="1"/>
          <ac:spMkLst>
            <pc:docMk/>
            <pc:sldMk cId="4011478424" sldId="1826"/>
            <ac:spMk id="5" creationId="{94A7C94B-F3F0-79A7-3C3C-A3E977C216A5}"/>
          </ac:spMkLst>
        </pc:spChg>
        <pc:spChg chg="add mod">
          <ac:chgData name="米倉　豪志" userId="S::g-yonekura@rozetta.jp::22773e77-90b6-42ce-9216-11f31f621564" providerId="AD" clId="Web-{F7AA4BAE-A7CB-436C-AEBC-1EAC0A435C5D}" dt="2023-04-11T03:49:41.545" v="447"/>
          <ac:spMkLst>
            <pc:docMk/>
            <pc:sldMk cId="4011478424" sldId="1826"/>
            <ac:spMk id="6" creationId="{2BC93138-A587-BEDF-AB94-6077C69015EA}"/>
          </ac:spMkLst>
        </pc:spChg>
        <pc:spChg chg="add mod">
          <ac:chgData name="米倉　豪志" userId="S::g-yonekura@rozetta.jp::22773e77-90b6-42ce-9216-11f31f621564" providerId="AD" clId="Web-{F7AA4BAE-A7CB-436C-AEBC-1EAC0A435C5D}" dt="2023-04-11T03:49:23.404" v="438" actId="1076"/>
          <ac:spMkLst>
            <pc:docMk/>
            <pc:sldMk cId="4011478424" sldId="1826"/>
            <ac:spMk id="7" creationId="{4204580F-21A9-0816-8C13-AAB4F9D5B7A2}"/>
          </ac:spMkLst>
        </pc:spChg>
        <pc:spChg chg="add mod">
          <ac:chgData name="米倉　豪志" userId="S::g-yonekura@rozetta.jp::22773e77-90b6-42ce-9216-11f31f621564" providerId="AD" clId="Web-{F7AA4BAE-A7CB-436C-AEBC-1EAC0A435C5D}" dt="2023-04-11T03:49:24.779" v="439" actId="1076"/>
          <ac:spMkLst>
            <pc:docMk/>
            <pc:sldMk cId="4011478424" sldId="1826"/>
            <ac:spMk id="8" creationId="{1C3F687B-DAEA-E6FB-0A65-BB8CFE9C58E3}"/>
          </ac:spMkLst>
        </pc:spChg>
        <pc:spChg chg="add mod">
          <ac:chgData name="米倉　豪志" userId="S::g-yonekura@rozetta.jp::22773e77-90b6-42ce-9216-11f31f621564" providerId="AD" clId="Web-{F7AA4BAE-A7CB-436C-AEBC-1EAC0A435C5D}" dt="2023-04-11T03:49:26.904" v="440" actId="1076"/>
          <ac:spMkLst>
            <pc:docMk/>
            <pc:sldMk cId="4011478424" sldId="1826"/>
            <ac:spMk id="9" creationId="{8FEA5334-C9B8-5C72-5FDD-04F3D4033D9A}"/>
          </ac:spMkLst>
        </pc:spChg>
        <pc:spChg chg="add mod ord">
          <ac:chgData name="米倉　豪志" userId="S::g-yonekura@rozetta.jp::22773e77-90b6-42ce-9216-11f31f621564" providerId="AD" clId="Web-{F7AA4BAE-A7CB-436C-AEBC-1EAC0A435C5D}" dt="2023-04-11T03:49:12.278" v="430" actId="1076"/>
          <ac:spMkLst>
            <pc:docMk/>
            <pc:sldMk cId="4011478424" sldId="1826"/>
            <ac:spMk id="10" creationId="{1DDAA99C-CAE6-2985-6D1A-7731E76DCECE}"/>
          </ac:spMkLst>
        </pc:spChg>
        <pc:spChg chg="add mod">
          <ac:chgData name="米倉　豪志" userId="S::g-yonekura@rozetta.jp::22773e77-90b6-42ce-9216-11f31f621564" providerId="AD" clId="Web-{F7AA4BAE-A7CB-436C-AEBC-1EAC0A435C5D}" dt="2023-04-11T03:49:28.717" v="441" actId="1076"/>
          <ac:spMkLst>
            <pc:docMk/>
            <pc:sldMk cId="4011478424" sldId="1826"/>
            <ac:spMk id="11" creationId="{EA9F487E-9F81-7115-330A-858C6DED8202}"/>
          </ac:spMkLst>
        </pc:spChg>
        <pc:spChg chg="add del">
          <ac:chgData name="米倉　豪志" userId="S::g-yonekura@rozetta.jp::22773e77-90b6-42ce-9216-11f31f621564" providerId="AD" clId="Web-{F7AA4BAE-A7CB-436C-AEBC-1EAC0A435C5D}" dt="2023-04-11T03:49:08.325" v="429"/>
          <ac:spMkLst>
            <pc:docMk/>
            <pc:sldMk cId="4011478424" sldId="1826"/>
            <ac:spMk id="12" creationId="{04D1F2C7-C820-4C5B-9963-502A7F260D80}"/>
          </ac:spMkLst>
        </pc:spChg>
        <pc:spChg chg="add mod">
          <ac:chgData name="米倉　豪志" userId="S::g-yonekura@rozetta.jp::22773e77-90b6-42ce-9216-11f31f621564" providerId="AD" clId="Web-{F7AA4BAE-A7CB-436C-AEBC-1EAC0A435C5D}" dt="2023-04-11T04:01:13.194" v="894" actId="20577"/>
          <ac:spMkLst>
            <pc:docMk/>
            <pc:sldMk cId="4011478424" sldId="1826"/>
            <ac:spMk id="13" creationId="{ED176051-2BD1-29D4-0580-A0078317FE17}"/>
          </ac:spMkLst>
        </pc:spChg>
        <pc:picChg chg="del">
          <ac:chgData name="米倉　豪志" userId="S::g-yonekura@rozetta.jp::22773e77-90b6-42ce-9216-11f31f621564" providerId="AD" clId="Web-{F7AA4BAE-A7CB-436C-AEBC-1EAC0A435C5D}" dt="2023-04-11T03:33:20.090" v="0"/>
          <ac:picMkLst>
            <pc:docMk/>
            <pc:sldMk cId="4011478424" sldId="1826"/>
            <ac:picMk id="14" creationId="{DB1E72A6-74F6-A694-C097-C66BF16DFBA9}"/>
          </ac:picMkLst>
        </pc:picChg>
      </pc:sldChg>
    </pc:docChg>
  </pc:docChgLst>
  <pc:docChgLst>
    <pc:chgData name="豪志 米倉" userId="22773e77-90b6-42ce-9216-11f31f621564" providerId="ADAL" clId="{8C102792-91ED-8042-8BC4-8BE7F3759791}"/>
    <pc:docChg chg="undo custSel addSld modSld">
      <pc:chgData name="豪志 米倉" userId="22773e77-90b6-42ce-9216-11f31f621564" providerId="ADAL" clId="{8C102792-91ED-8042-8BC4-8BE7F3759791}" dt="2023-04-09T23:55:49.339" v="4280" actId="20577"/>
      <pc:docMkLst>
        <pc:docMk/>
      </pc:docMkLst>
      <pc:sldChg chg="modSp mod">
        <pc:chgData name="豪志 米倉" userId="22773e77-90b6-42ce-9216-11f31f621564" providerId="ADAL" clId="{8C102792-91ED-8042-8BC4-8BE7F3759791}" dt="2023-04-03T23:50:00.148" v="1199" actId="1076"/>
        <pc:sldMkLst>
          <pc:docMk/>
          <pc:sldMk cId="3953243827" sldId="1797"/>
        </pc:sldMkLst>
        <pc:spChg chg="mod">
          <ac:chgData name="豪志 米倉" userId="22773e77-90b6-42ce-9216-11f31f621564" providerId="ADAL" clId="{8C102792-91ED-8042-8BC4-8BE7F3759791}" dt="2023-04-03T23:50:00.148" v="1199" actId="1076"/>
          <ac:spMkLst>
            <pc:docMk/>
            <pc:sldMk cId="3953243827" sldId="1797"/>
            <ac:spMk id="13" creationId="{80C445CF-3F5D-49D3-AB96-923E5D0405D6}"/>
          </ac:spMkLst>
        </pc:spChg>
      </pc:sldChg>
      <pc:sldChg chg="addSp modSp mod">
        <pc:chgData name="豪志 米倉" userId="22773e77-90b6-42ce-9216-11f31f621564" providerId="ADAL" clId="{8C102792-91ED-8042-8BC4-8BE7F3759791}" dt="2023-04-03T23:45:31.557" v="740" actId="1076"/>
        <pc:sldMkLst>
          <pc:docMk/>
          <pc:sldMk cId="3930220958" sldId="1813"/>
        </pc:sldMkLst>
        <pc:spChg chg="mod">
          <ac:chgData name="豪志 米倉" userId="22773e77-90b6-42ce-9216-11f31f621564" providerId="ADAL" clId="{8C102792-91ED-8042-8BC4-8BE7F3759791}" dt="2023-04-03T23:34:30.360" v="0" actId="1076"/>
          <ac:spMkLst>
            <pc:docMk/>
            <pc:sldMk cId="3930220958" sldId="1813"/>
            <ac:spMk id="2" creationId="{A8BDFD6D-70F1-4BB8-84CA-80BE77AB4FBF}"/>
          </ac:spMkLst>
        </pc:spChg>
        <pc:spChg chg="add mod">
          <ac:chgData name="豪志 米倉" userId="22773e77-90b6-42ce-9216-11f31f621564" providerId="ADAL" clId="{8C102792-91ED-8042-8BC4-8BE7F3759791}" dt="2023-04-03T23:45:29.709" v="739" actId="20577"/>
          <ac:spMkLst>
            <pc:docMk/>
            <pc:sldMk cId="3930220958" sldId="1813"/>
            <ac:spMk id="3" creationId="{60A68716-8B9C-A190-3A56-23BFC8D61DB1}"/>
          </ac:spMkLst>
        </pc:spChg>
        <pc:spChg chg="add mod">
          <ac:chgData name="豪志 米倉" userId="22773e77-90b6-42ce-9216-11f31f621564" providerId="ADAL" clId="{8C102792-91ED-8042-8BC4-8BE7F3759791}" dt="2023-04-03T23:45:31.557" v="740" actId="1076"/>
          <ac:spMkLst>
            <pc:docMk/>
            <pc:sldMk cId="3930220958" sldId="1813"/>
            <ac:spMk id="5" creationId="{48E9B349-2228-51F1-D41E-457106D61F74}"/>
          </ac:spMkLst>
        </pc:spChg>
      </pc:sldChg>
      <pc:sldChg chg="addSp delSp modSp mod">
        <pc:chgData name="豪志 米倉" userId="22773e77-90b6-42ce-9216-11f31f621564" providerId="ADAL" clId="{8C102792-91ED-8042-8BC4-8BE7F3759791}" dt="2023-04-06T18:13:01.634" v="2238" actId="14100"/>
        <pc:sldMkLst>
          <pc:docMk/>
          <pc:sldMk cId="458785749" sldId="1821"/>
        </pc:sldMkLst>
        <pc:spChg chg="add del mod">
          <ac:chgData name="豪志 米倉" userId="22773e77-90b6-42ce-9216-11f31f621564" providerId="ADAL" clId="{8C102792-91ED-8042-8BC4-8BE7F3759791}" dt="2023-04-06T17:39:21.290" v="1203" actId="478"/>
          <ac:spMkLst>
            <pc:docMk/>
            <pc:sldMk cId="458785749" sldId="1821"/>
            <ac:spMk id="4" creationId="{6D34AEF7-7E0D-54B7-807D-7F2FB337D0B0}"/>
          </ac:spMkLst>
        </pc:spChg>
        <pc:spChg chg="add mod">
          <ac:chgData name="豪志 米倉" userId="22773e77-90b6-42ce-9216-11f31f621564" providerId="ADAL" clId="{8C102792-91ED-8042-8BC4-8BE7F3759791}" dt="2023-04-06T17:58:18.607" v="1627" actId="165"/>
          <ac:spMkLst>
            <pc:docMk/>
            <pc:sldMk cId="458785749" sldId="1821"/>
            <ac:spMk id="5" creationId="{0BF7ADC3-16DA-B96F-7736-8991D9894ADF}"/>
          </ac:spMkLst>
        </pc:spChg>
        <pc:spChg chg="mod">
          <ac:chgData name="豪志 米倉" userId="22773e77-90b6-42ce-9216-11f31f621564" providerId="ADAL" clId="{8C102792-91ED-8042-8BC4-8BE7F3759791}" dt="2023-04-06T17:58:18.607" v="1627" actId="165"/>
          <ac:spMkLst>
            <pc:docMk/>
            <pc:sldMk cId="458785749" sldId="1821"/>
            <ac:spMk id="6" creationId="{F4DD7C5D-77D6-FAD5-417D-352E6EC0BB4C}"/>
          </ac:spMkLst>
        </pc:spChg>
        <pc:spChg chg="mod">
          <ac:chgData name="豪志 米倉" userId="22773e77-90b6-42ce-9216-11f31f621564" providerId="ADAL" clId="{8C102792-91ED-8042-8BC4-8BE7F3759791}" dt="2023-04-06T17:58:18.607" v="1627" actId="165"/>
          <ac:spMkLst>
            <pc:docMk/>
            <pc:sldMk cId="458785749" sldId="1821"/>
            <ac:spMk id="8" creationId="{B0943ACB-6B6D-6EDF-91C4-75795F118795}"/>
          </ac:spMkLst>
        </pc:spChg>
        <pc:spChg chg="add mod topLvl">
          <ac:chgData name="豪志 米倉" userId="22773e77-90b6-42ce-9216-11f31f621564" providerId="ADAL" clId="{8C102792-91ED-8042-8BC4-8BE7F3759791}" dt="2023-04-06T18:12:54.729" v="2236" actId="1037"/>
          <ac:spMkLst>
            <pc:docMk/>
            <pc:sldMk cId="458785749" sldId="1821"/>
            <ac:spMk id="17" creationId="{7820ACAA-30B6-50DA-B182-1F97F67054CC}"/>
          </ac:spMkLst>
        </pc:spChg>
        <pc:spChg chg="add mod topLvl">
          <ac:chgData name="豪志 米倉" userId="22773e77-90b6-42ce-9216-11f31f621564" providerId="ADAL" clId="{8C102792-91ED-8042-8BC4-8BE7F3759791}" dt="2023-04-06T18:12:42.219" v="2212" actId="14100"/>
          <ac:spMkLst>
            <pc:docMk/>
            <pc:sldMk cId="458785749" sldId="1821"/>
            <ac:spMk id="23" creationId="{99E484EC-4BFB-8DED-D790-71F38188C5C1}"/>
          </ac:spMkLst>
        </pc:spChg>
        <pc:spChg chg="add mod topLvl">
          <ac:chgData name="豪志 米倉" userId="22773e77-90b6-42ce-9216-11f31f621564" providerId="ADAL" clId="{8C102792-91ED-8042-8BC4-8BE7F3759791}" dt="2023-04-06T18:12:42.219" v="2212" actId="14100"/>
          <ac:spMkLst>
            <pc:docMk/>
            <pc:sldMk cId="458785749" sldId="1821"/>
            <ac:spMk id="28" creationId="{62DEA034-C79C-5542-2761-93C1902279DD}"/>
          </ac:spMkLst>
        </pc:spChg>
        <pc:spChg chg="add mod">
          <ac:chgData name="豪志 米倉" userId="22773e77-90b6-42ce-9216-11f31f621564" providerId="ADAL" clId="{8C102792-91ED-8042-8BC4-8BE7F3759791}" dt="2023-04-06T18:08:38.304" v="2067" actId="1036"/>
          <ac:spMkLst>
            <pc:docMk/>
            <pc:sldMk cId="458785749" sldId="1821"/>
            <ac:spMk id="34" creationId="{09050A50-6E6E-FCBD-3880-6706D3CC4E46}"/>
          </ac:spMkLst>
        </pc:spChg>
        <pc:spChg chg="add mod">
          <ac:chgData name="豪志 米倉" userId="22773e77-90b6-42ce-9216-11f31f621564" providerId="ADAL" clId="{8C102792-91ED-8042-8BC4-8BE7F3759791}" dt="2023-04-06T18:08:38.304" v="2067" actId="1036"/>
          <ac:spMkLst>
            <pc:docMk/>
            <pc:sldMk cId="458785749" sldId="1821"/>
            <ac:spMk id="35" creationId="{13BE9392-2D98-A3BB-7F69-97FB93BCDA93}"/>
          </ac:spMkLst>
        </pc:spChg>
        <pc:spChg chg="add mod">
          <ac:chgData name="豪志 米倉" userId="22773e77-90b6-42ce-9216-11f31f621564" providerId="ADAL" clId="{8C102792-91ED-8042-8BC4-8BE7F3759791}" dt="2023-04-06T18:08:38.304" v="2067" actId="1036"/>
          <ac:spMkLst>
            <pc:docMk/>
            <pc:sldMk cId="458785749" sldId="1821"/>
            <ac:spMk id="36" creationId="{5A2DA670-5354-2ADC-745E-64CC96CC6FFB}"/>
          </ac:spMkLst>
        </pc:spChg>
        <pc:spChg chg="add mod">
          <ac:chgData name="豪志 米倉" userId="22773e77-90b6-42ce-9216-11f31f621564" providerId="ADAL" clId="{8C102792-91ED-8042-8BC4-8BE7F3759791}" dt="2023-04-06T18:08:38.304" v="2067" actId="1036"/>
          <ac:spMkLst>
            <pc:docMk/>
            <pc:sldMk cId="458785749" sldId="1821"/>
            <ac:spMk id="37" creationId="{D9DEBFD1-F42A-8376-C426-F02A52F8609D}"/>
          </ac:spMkLst>
        </pc:spChg>
        <pc:spChg chg="add mod">
          <ac:chgData name="豪志 米倉" userId="22773e77-90b6-42ce-9216-11f31f621564" providerId="ADAL" clId="{8C102792-91ED-8042-8BC4-8BE7F3759791}" dt="2023-04-06T18:08:38.304" v="2067" actId="1036"/>
          <ac:spMkLst>
            <pc:docMk/>
            <pc:sldMk cId="458785749" sldId="1821"/>
            <ac:spMk id="38" creationId="{583C7F77-D3F9-C2D8-F53D-D397F054E196}"/>
          </ac:spMkLst>
        </pc:spChg>
        <pc:spChg chg="add mod">
          <ac:chgData name="豪志 米倉" userId="22773e77-90b6-42ce-9216-11f31f621564" providerId="ADAL" clId="{8C102792-91ED-8042-8BC4-8BE7F3759791}" dt="2023-04-06T18:08:38.304" v="2067" actId="1036"/>
          <ac:spMkLst>
            <pc:docMk/>
            <pc:sldMk cId="458785749" sldId="1821"/>
            <ac:spMk id="46" creationId="{DFC3BBE0-4AEC-8CF7-1AF5-25D420289E5E}"/>
          </ac:spMkLst>
        </pc:spChg>
        <pc:spChg chg="add mod">
          <ac:chgData name="豪志 米倉" userId="22773e77-90b6-42ce-9216-11f31f621564" providerId="ADAL" clId="{8C102792-91ED-8042-8BC4-8BE7F3759791}" dt="2023-04-06T18:12:12.125" v="2201" actId="1076"/>
          <ac:spMkLst>
            <pc:docMk/>
            <pc:sldMk cId="458785749" sldId="1821"/>
            <ac:spMk id="50" creationId="{1AC3A674-A195-7F39-F40F-22A733F1ADD0}"/>
          </ac:spMkLst>
        </pc:spChg>
        <pc:grpChg chg="add mod topLvl">
          <ac:chgData name="豪志 米倉" userId="22773e77-90b6-42ce-9216-11f31f621564" providerId="ADAL" clId="{8C102792-91ED-8042-8BC4-8BE7F3759791}" dt="2023-04-06T18:08:38.304" v="2067" actId="1036"/>
          <ac:grpSpMkLst>
            <pc:docMk/>
            <pc:sldMk cId="458785749" sldId="1821"/>
            <ac:grpSpMk id="16" creationId="{700E413A-DDAD-C9A6-E72F-66C3DAA0619D}"/>
          </ac:grpSpMkLst>
        </pc:grpChg>
        <pc:grpChg chg="add del mod">
          <ac:chgData name="豪志 米倉" userId="22773e77-90b6-42ce-9216-11f31f621564" providerId="ADAL" clId="{8C102792-91ED-8042-8BC4-8BE7F3759791}" dt="2023-04-06T17:58:18.607" v="1627" actId="165"/>
          <ac:grpSpMkLst>
            <pc:docMk/>
            <pc:sldMk cId="458785749" sldId="1821"/>
            <ac:grpSpMk id="30" creationId="{84C22D53-D88E-7F0F-C1EF-6D9F0755FB0D}"/>
          </ac:grpSpMkLst>
        </pc:grpChg>
        <pc:cxnChg chg="add mod">
          <ac:chgData name="豪志 米倉" userId="22773e77-90b6-42ce-9216-11f31f621564" providerId="ADAL" clId="{8C102792-91ED-8042-8BC4-8BE7F3759791}" dt="2023-04-06T17:58:18.607" v="1627" actId="165"/>
          <ac:cxnSpMkLst>
            <pc:docMk/>
            <pc:sldMk cId="458785749" sldId="1821"/>
            <ac:cxnSpMk id="10" creationId="{13E8C3A9-C17B-4AD8-FCCD-CA01BF624407}"/>
          </ac:cxnSpMkLst>
        </pc:cxnChg>
        <pc:cxnChg chg="add mod">
          <ac:chgData name="豪志 米倉" userId="22773e77-90b6-42ce-9216-11f31f621564" providerId="ADAL" clId="{8C102792-91ED-8042-8BC4-8BE7F3759791}" dt="2023-04-06T17:58:18.607" v="1627" actId="165"/>
          <ac:cxnSpMkLst>
            <pc:docMk/>
            <pc:sldMk cId="458785749" sldId="1821"/>
            <ac:cxnSpMk id="11" creationId="{6A15F4CB-FA1A-CED8-B1A0-01DE22FF1D57}"/>
          </ac:cxnSpMkLst>
        </pc:cxnChg>
        <pc:cxnChg chg="add del mod">
          <ac:chgData name="豪志 米倉" userId="22773e77-90b6-42ce-9216-11f31f621564" providerId="ADAL" clId="{8C102792-91ED-8042-8BC4-8BE7F3759791}" dt="2023-04-06T17:47:42.280" v="1241" actId="478"/>
          <ac:cxnSpMkLst>
            <pc:docMk/>
            <pc:sldMk cId="458785749" sldId="1821"/>
            <ac:cxnSpMk id="14" creationId="{4A8ABCC1-C197-F94C-1B8E-F6254ECC669B}"/>
          </ac:cxnSpMkLst>
        </pc:cxnChg>
        <pc:cxnChg chg="add del mod">
          <ac:chgData name="豪志 米倉" userId="22773e77-90b6-42ce-9216-11f31f621564" providerId="ADAL" clId="{8C102792-91ED-8042-8BC4-8BE7F3759791}" dt="2023-04-06T17:50:58.336" v="1411" actId="11529"/>
          <ac:cxnSpMkLst>
            <pc:docMk/>
            <pc:sldMk cId="458785749" sldId="1821"/>
            <ac:cxnSpMk id="19" creationId="{501681F4-A689-9084-A06C-1F1E5F462A47}"/>
          </ac:cxnSpMkLst>
        </pc:cxnChg>
        <pc:cxnChg chg="add mod topLvl">
          <ac:chgData name="豪志 米倉" userId="22773e77-90b6-42ce-9216-11f31f621564" providerId="ADAL" clId="{8C102792-91ED-8042-8BC4-8BE7F3759791}" dt="2023-04-06T18:08:38.304" v="2067" actId="1036"/>
          <ac:cxnSpMkLst>
            <pc:docMk/>
            <pc:sldMk cId="458785749" sldId="1821"/>
            <ac:cxnSpMk id="21" creationId="{6F3DCD5A-CB93-9589-67B4-844BE1FED252}"/>
          </ac:cxnSpMkLst>
        </pc:cxnChg>
        <pc:cxnChg chg="add mod topLvl">
          <ac:chgData name="豪志 米倉" userId="22773e77-90b6-42ce-9216-11f31f621564" providerId="ADAL" clId="{8C102792-91ED-8042-8BC4-8BE7F3759791}" dt="2023-04-06T18:12:58.834" v="2237" actId="14100"/>
          <ac:cxnSpMkLst>
            <pc:docMk/>
            <pc:sldMk cId="458785749" sldId="1821"/>
            <ac:cxnSpMk id="24" creationId="{780456DD-7097-8A4F-5ECC-A32DA08BA909}"/>
          </ac:cxnSpMkLst>
        </pc:cxnChg>
        <pc:cxnChg chg="add mod topLvl">
          <ac:chgData name="豪志 米倉" userId="22773e77-90b6-42ce-9216-11f31f621564" providerId="ADAL" clId="{8C102792-91ED-8042-8BC4-8BE7F3759791}" dt="2023-04-06T18:13:01.634" v="2238" actId="14100"/>
          <ac:cxnSpMkLst>
            <pc:docMk/>
            <pc:sldMk cId="458785749" sldId="1821"/>
            <ac:cxnSpMk id="29" creationId="{ED2B415E-B42A-0330-9AF1-BC3913929321}"/>
          </ac:cxnSpMkLst>
        </pc:cxnChg>
        <pc:cxnChg chg="add mod">
          <ac:chgData name="豪志 米倉" userId="22773e77-90b6-42ce-9216-11f31f621564" providerId="ADAL" clId="{8C102792-91ED-8042-8BC4-8BE7F3759791}" dt="2023-04-06T18:08:38.304" v="2067" actId="1036"/>
          <ac:cxnSpMkLst>
            <pc:docMk/>
            <pc:sldMk cId="458785749" sldId="1821"/>
            <ac:cxnSpMk id="33" creationId="{4F91710C-DD2E-F4DE-3CA8-196D90FECC3D}"/>
          </ac:cxnSpMkLst>
        </pc:cxnChg>
        <pc:cxnChg chg="add mod">
          <ac:chgData name="豪志 米倉" userId="22773e77-90b6-42ce-9216-11f31f621564" providerId="ADAL" clId="{8C102792-91ED-8042-8BC4-8BE7F3759791}" dt="2023-04-06T18:08:38.304" v="2067" actId="1036"/>
          <ac:cxnSpMkLst>
            <pc:docMk/>
            <pc:sldMk cId="458785749" sldId="1821"/>
            <ac:cxnSpMk id="40" creationId="{9D5F22B7-264B-3B6F-64E5-6CA20B429643}"/>
          </ac:cxnSpMkLst>
        </pc:cxnChg>
        <pc:cxnChg chg="add mod">
          <ac:chgData name="豪志 米倉" userId="22773e77-90b6-42ce-9216-11f31f621564" providerId="ADAL" clId="{8C102792-91ED-8042-8BC4-8BE7F3759791}" dt="2023-04-06T18:11:27.602" v="2197" actId="208"/>
          <ac:cxnSpMkLst>
            <pc:docMk/>
            <pc:sldMk cId="458785749" sldId="1821"/>
            <ac:cxnSpMk id="48" creationId="{C993E348-50C5-00DE-51DC-F58FAF1CB7C7}"/>
          </ac:cxnSpMkLst>
        </pc:cxnChg>
      </pc:sldChg>
      <pc:sldChg chg="addSp delSp modSp new mod modNotesTx">
        <pc:chgData name="豪志 米倉" userId="22773e77-90b6-42ce-9216-11f31f621564" providerId="ADAL" clId="{8C102792-91ED-8042-8BC4-8BE7F3759791}" dt="2023-04-09T23:55:49.339" v="4280" actId="20577"/>
        <pc:sldMkLst>
          <pc:docMk/>
          <pc:sldMk cId="2836307359" sldId="1825"/>
        </pc:sldMkLst>
        <pc:spChg chg="mod">
          <ac:chgData name="豪志 米倉" userId="22773e77-90b6-42ce-9216-11f31f621564" providerId="ADAL" clId="{8C102792-91ED-8042-8BC4-8BE7F3759791}" dt="2023-04-09T23:55:49.339" v="4280" actId="20577"/>
          <ac:spMkLst>
            <pc:docMk/>
            <pc:sldMk cId="2836307359" sldId="1825"/>
            <ac:spMk id="2" creationId="{96632D68-AC98-7122-B5C2-E8BEC21EB871}"/>
          </ac:spMkLst>
        </pc:spChg>
        <pc:spChg chg="add del mod">
          <ac:chgData name="豪志 米倉" userId="22773e77-90b6-42ce-9216-11f31f621564" providerId="ADAL" clId="{8C102792-91ED-8042-8BC4-8BE7F3759791}" dt="2023-04-09T23:36:13.574" v="2285" actId="478"/>
          <ac:spMkLst>
            <pc:docMk/>
            <pc:sldMk cId="2836307359" sldId="1825"/>
            <ac:spMk id="4" creationId="{53C2F806-1460-7C05-D744-398AB97BD69C}"/>
          </ac:spMkLst>
        </pc:spChg>
        <pc:spChg chg="add mod topLvl">
          <ac:chgData name="豪志 米倉" userId="22773e77-90b6-42ce-9216-11f31f621564" providerId="ADAL" clId="{8C102792-91ED-8042-8BC4-8BE7F3759791}" dt="2023-04-09T23:53:38.685" v="4099" actId="165"/>
          <ac:spMkLst>
            <pc:docMk/>
            <pc:sldMk cId="2836307359" sldId="1825"/>
            <ac:spMk id="5" creationId="{8FE28C45-15AF-910C-DC97-5704F94422A8}"/>
          </ac:spMkLst>
        </pc:spChg>
        <pc:spChg chg="add mod topLvl">
          <ac:chgData name="豪志 米倉" userId="22773e77-90b6-42ce-9216-11f31f621564" providerId="ADAL" clId="{8C102792-91ED-8042-8BC4-8BE7F3759791}" dt="2023-04-09T23:53:38.685" v="4099" actId="165"/>
          <ac:spMkLst>
            <pc:docMk/>
            <pc:sldMk cId="2836307359" sldId="1825"/>
            <ac:spMk id="6" creationId="{9EE4CCB4-7C33-7472-7A08-3F4148CD2865}"/>
          </ac:spMkLst>
        </pc:spChg>
        <pc:spChg chg="add mod">
          <ac:chgData name="豪志 米倉" userId="22773e77-90b6-42ce-9216-11f31f621564" providerId="ADAL" clId="{8C102792-91ED-8042-8BC4-8BE7F3759791}" dt="2023-04-09T23:55:15.408" v="4213" actId="20577"/>
          <ac:spMkLst>
            <pc:docMk/>
            <pc:sldMk cId="2836307359" sldId="1825"/>
            <ac:spMk id="12" creationId="{5F9553B8-32E9-4FC1-155E-D19591CC6B96}"/>
          </ac:spMkLst>
        </pc:spChg>
        <pc:spChg chg="add del mod">
          <ac:chgData name="豪志 米倉" userId="22773e77-90b6-42ce-9216-11f31f621564" providerId="ADAL" clId="{8C102792-91ED-8042-8BC4-8BE7F3759791}" dt="2023-04-09T23:52:23.518" v="4030" actId="478"/>
          <ac:spMkLst>
            <pc:docMk/>
            <pc:sldMk cId="2836307359" sldId="1825"/>
            <ac:spMk id="14" creationId="{8727671D-4F1B-3FB2-09E3-05D82BA79DCC}"/>
          </ac:spMkLst>
        </pc:spChg>
        <pc:spChg chg="add mod topLvl">
          <ac:chgData name="豪志 米倉" userId="22773e77-90b6-42ce-9216-11f31f621564" providerId="ADAL" clId="{8C102792-91ED-8042-8BC4-8BE7F3759791}" dt="2023-04-09T23:53:47.312" v="4101" actId="1076"/>
          <ac:spMkLst>
            <pc:docMk/>
            <pc:sldMk cId="2836307359" sldId="1825"/>
            <ac:spMk id="15" creationId="{B5E3FEC6-0422-33BA-5FAC-05842C686409}"/>
          </ac:spMkLst>
        </pc:spChg>
        <pc:spChg chg="add mod">
          <ac:chgData name="豪志 米倉" userId="22773e77-90b6-42ce-9216-11f31f621564" providerId="ADAL" clId="{8C102792-91ED-8042-8BC4-8BE7F3759791}" dt="2023-04-09T23:54:38.192" v="4207" actId="20577"/>
          <ac:spMkLst>
            <pc:docMk/>
            <pc:sldMk cId="2836307359" sldId="1825"/>
            <ac:spMk id="19" creationId="{D5851D0D-A46F-E88C-AB2F-29EC1CE2091A}"/>
          </ac:spMkLst>
        </pc:spChg>
        <pc:grpChg chg="add del mod">
          <ac:chgData name="豪志 米倉" userId="22773e77-90b6-42ce-9216-11f31f621564" providerId="ADAL" clId="{8C102792-91ED-8042-8BC4-8BE7F3759791}" dt="2023-04-09T23:53:38.685" v="4099" actId="165"/>
          <ac:grpSpMkLst>
            <pc:docMk/>
            <pc:sldMk cId="2836307359" sldId="1825"/>
            <ac:grpSpMk id="18" creationId="{E9A24D92-FC36-5748-EAF7-0A980FB863ED}"/>
          </ac:grpSpMkLst>
        </pc:grpChg>
        <pc:cxnChg chg="add mod topLvl">
          <ac:chgData name="豪志 米倉" userId="22773e77-90b6-42ce-9216-11f31f621564" providerId="ADAL" clId="{8C102792-91ED-8042-8BC4-8BE7F3759791}" dt="2023-04-09T23:53:38.685" v="4099" actId="165"/>
          <ac:cxnSpMkLst>
            <pc:docMk/>
            <pc:sldMk cId="2836307359" sldId="1825"/>
            <ac:cxnSpMk id="8" creationId="{5768D9B8-2504-C3EA-4B97-A7DC0CE89960}"/>
          </ac:cxnSpMkLst>
        </pc:cxnChg>
        <pc:cxnChg chg="add mod topLvl">
          <ac:chgData name="豪志 米倉" userId="22773e77-90b6-42ce-9216-11f31f621564" providerId="ADAL" clId="{8C102792-91ED-8042-8BC4-8BE7F3759791}" dt="2023-04-09T23:53:38.685" v="4099" actId="165"/>
          <ac:cxnSpMkLst>
            <pc:docMk/>
            <pc:sldMk cId="2836307359" sldId="1825"/>
            <ac:cxnSpMk id="10" creationId="{39502E33-1570-F69A-4650-BC0F8BD5CC4F}"/>
          </ac:cxnSpMkLst>
        </pc:cxnChg>
        <pc:cxnChg chg="add mod topLvl">
          <ac:chgData name="豪志 米倉" userId="22773e77-90b6-42ce-9216-11f31f621564" providerId="ADAL" clId="{8C102792-91ED-8042-8BC4-8BE7F3759791}" dt="2023-04-09T23:54:49.658" v="4210" actId="208"/>
          <ac:cxnSpMkLst>
            <pc:docMk/>
            <pc:sldMk cId="2836307359" sldId="1825"/>
            <ac:cxnSpMk id="17" creationId="{0F07C263-B33F-CE5E-5310-FE7C5E81439C}"/>
          </ac:cxnSpMkLst>
        </pc:cxnChg>
        <pc:cxnChg chg="add mod">
          <ac:chgData name="豪志 米倉" userId="22773e77-90b6-42ce-9216-11f31f621564" providerId="ADAL" clId="{8C102792-91ED-8042-8BC4-8BE7F3759791}" dt="2023-04-09T23:54:49.658" v="4210" actId="208"/>
          <ac:cxnSpMkLst>
            <pc:docMk/>
            <pc:sldMk cId="2836307359" sldId="1825"/>
            <ac:cxnSpMk id="20" creationId="{41FC70F8-93F0-91E3-D29E-D814949D41B4}"/>
          </ac:cxnSpMkLst>
        </pc:cxnChg>
      </pc:sldChg>
    </pc:docChg>
  </pc:docChgLst>
  <pc:docChgLst>
    <pc:chgData name="米倉　豪志" userId="S::g-yonekura@rozetta.jp::22773e77-90b6-42ce-9216-11f31f621564" providerId="AD" clId="Web-{1A806176-73D2-476A-9268-EEA917198095}"/>
    <pc:docChg chg="modSld">
      <pc:chgData name="米倉　豪志" userId="S::g-yonekura@rozetta.jp::22773e77-90b6-42ce-9216-11f31f621564" providerId="AD" clId="Web-{1A806176-73D2-476A-9268-EEA917198095}" dt="2023-04-13T01:23:26.746" v="38" actId="1076"/>
      <pc:docMkLst>
        <pc:docMk/>
      </pc:docMkLst>
      <pc:sldChg chg="modSp">
        <pc:chgData name="米倉　豪志" userId="S::g-yonekura@rozetta.jp::22773e77-90b6-42ce-9216-11f31f621564" providerId="AD" clId="Web-{1A806176-73D2-476A-9268-EEA917198095}" dt="2023-04-13T01:23:26.746" v="38" actId="1076"/>
        <pc:sldMkLst>
          <pc:docMk/>
          <pc:sldMk cId="713322039" sldId="1838"/>
        </pc:sldMkLst>
        <pc:spChg chg="mod">
          <ac:chgData name="米倉　豪志" userId="S::g-yonekura@rozetta.jp::22773e77-90b6-42ce-9216-11f31f621564" providerId="AD" clId="Web-{1A806176-73D2-476A-9268-EEA917198095}" dt="2023-04-13T01:23:15.761" v="36" actId="1076"/>
          <ac:spMkLst>
            <pc:docMk/>
            <pc:sldMk cId="713322039" sldId="1838"/>
            <ac:spMk id="4" creationId="{6791CB4E-9A89-4D38-54DB-85DFEE80555F}"/>
          </ac:spMkLst>
        </pc:spChg>
        <pc:spChg chg="mod">
          <ac:chgData name="米倉　豪志" userId="S::g-yonekura@rozetta.jp::22773e77-90b6-42ce-9216-11f31f621564" providerId="AD" clId="Web-{1A806176-73D2-476A-9268-EEA917198095}" dt="2023-04-13T01:22:30.572" v="24" actId="1076"/>
          <ac:spMkLst>
            <pc:docMk/>
            <pc:sldMk cId="713322039" sldId="1838"/>
            <ac:spMk id="5" creationId="{D0215F77-5C42-97EB-D266-455A6EC754FB}"/>
          </ac:spMkLst>
        </pc:spChg>
        <pc:spChg chg="mod">
          <ac:chgData name="米倉　豪志" userId="S::g-yonekura@rozetta.jp::22773e77-90b6-42ce-9216-11f31f621564" providerId="AD" clId="Web-{1A806176-73D2-476A-9268-EEA917198095}" dt="2023-04-13T01:22:30.401" v="8" actId="1076"/>
          <ac:spMkLst>
            <pc:docMk/>
            <pc:sldMk cId="713322039" sldId="1838"/>
            <ac:spMk id="6" creationId="{2BC93138-A587-BEDF-AB94-6077C69015EA}"/>
          </ac:spMkLst>
        </pc:spChg>
        <pc:spChg chg="mod">
          <ac:chgData name="米倉　豪志" userId="S::g-yonekura@rozetta.jp::22773e77-90b6-42ce-9216-11f31f621564" providerId="AD" clId="Web-{1A806176-73D2-476A-9268-EEA917198095}" dt="2023-04-13T01:22:30.479" v="15" actId="1076"/>
          <ac:spMkLst>
            <pc:docMk/>
            <pc:sldMk cId="713322039" sldId="1838"/>
            <ac:spMk id="8" creationId="{1C3F687B-DAEA-E6FB-0A65-BB8CFE9C58E3}"/>
          </ac:spMkLst>
        </pc:spChg>
        <pc:spChg chg="mod">
          <ac:chgData name="米倉　豪志" userId="S::g-yonekura@rozetta.jp::22773e77-90b6-42ce-9216-11f31f621564" providerId="AD" clId="Web-{1A806176-73D2-476A-9268-EEA917198095}" dt="2023-04-13T01:23:26.746" v="38" actId="1076"/>
          <ac:spMkLst>
            <pc:docMk/>
            <pc:sldMk cId="713322039" sldId="1838"/>
            <ac:spMk id="9" creationId="{8FEA5334-C9B8-5C72-5FDD-04F3D4033D9A}"/>
          </ac:spMkLst>
        </pc:spChg>
        <pc:spChg chg="mod">
          <ac:chgData name="米倉　豪志" userId="S::g-yonekura@rozetta.jp::22773e77-90b6-42ce-9216-11f31f621564" providerId="AD" clId="Web-{1A806176-73D2-476A-9268-EEA917198095}" dt="2023-04-13T01:22:30.369" v="7" actId="1076"/>
          <ac:spMkLst>
            <pc:docMk/>
            <pc:sldMk cId="713322039" sldId="1838"/>
            <ac:spMk id="17" creationId="{B9621F2B-5C9C-A2B9-F3C0-46EB946ED0AF}"/>
          </ac:spMkLst>
        </pc:spChg>
        <pc:spChg chg="mod">
          <ac:chgData name="米倉　豪志" userId="S::g-yonekura@rozetta.jp::22773e77-90b6-42ce-9216-11f31f621564" providerId="AD" clId="Web-{1A806176-73D2-476A-9268-EEA917198095}" dt="2023-04-13T01:23:08.136" v="34" actId="1076"/>
          <ac:spMkLst>
            <pc:docMk/>
            <pc:sldMk cId="713322039" sldId="1838"/>
            <ac:spMk id="23" creationId="{716FC5ED-6FB0-E436-F2A4-31F3193D9EEE}"/>
          </ac:spMkLst>
        </pc:spChg>
        <pc:spChg chg="mod">
          <ac:chgData name="米倉　豪志" userId="S::g-yonekura@rozetta.jp::22773e77-90b6-42ce-9216-11f31f621564" providerId="AD" clId="Web-{1A806176-73D2-476A-9268-EEA917198095}" dt="2023-04-13T01:23:00.042" v="31" actId="1076"/>
          <ac:spMkLst>
            <pc:docMk/>
            <pc:sldMk cId="713322039" sldId="1838"/>
            <ac:spMk id="26" creationId="{6CBD069A-8912-D6AA-27F7-0811E0506574}"/>
          </ac:spMkLst>
        </pc:spChg>
        <pc:spChg chg="mod">
          <ac:chgData name="米倉　豪志" userId="S::g-yonekura@rozetta.jp::22773e77-90b6-42ce-9216-11f31f621564" providerId="AD" clId="Web-{1A806176-73D2-476A-9268-EEA917198095}" dt="2023-04-13T01:23:00.042" v="32" actId="1076"/>
          <ac:spMkLst>
            <pc:docMk/>
            <pc:sldMk cId="713322039" sldId="1838"/>
            <ac:spMk id="27" creationId="{B2246F88-A8E6-6D02-8B36-78EB9A6F040D}"/>
          </ac:spMkLst>
        </pc:spChg>
        <pc:spChg chg="mod">
          <ac:chgData name="米倉　豪志" userId="S::g-yonekura@rozetta.jp::22773e77-90b6-42ce-9216-11f31f621564" providerId="AD" clId="Web-{1A806176-73D2-476A-9268-EEA917198095}" dt="2023-04-13T01:22:30.432" v="11" actId="1076"/>
          <ac:spMkLst>
            <pc:docMk/>
            <pc:sldMk cId="713322039" sldId="1838"/>
            <ac:spMk id="31" creationId="{12685331-589B-A969-D6DF-5C36942A43AE}"/>
          </ac:spMkLst>
        </pc:spChg>
        <pc:spChg chg="mod">
          <ac:chgData name="米倉　豪志" userId="S::g-yonekura@rozetta.jp::22773e77-90b6-42ce-9216-11f31f621564" providerId="AD" clId="Web-{1A806176-73D2-476A-9268-EEA917198095}" dt="2023-04-13T01:23:15.746" v="35" actId="1076"/>
          <ac:spMkLst>
            <pc:docMk/>
            <pc:sldMk cId="713322039" sldId="1838"/>
            <ac:spMk id="32" creationId="{C16556AB-73FE-5E92-29D4-1AEF2348D2CC}"/>
          </ac:spMkLst>
        </pc:spChg>
        <pc:spChg chg="mod">
          <ac:chgData name="米倉　豪志" userId="S::g-yonekura@rozetta.jp::22773e77-90b6-42ce-9216-11f31f621564" providerId="AD" clId="Web-{1A806176-73D2-476A-9268-EEA917198095}" dt="2023-04-13T01:22:49.011" v="28" actId="1076"/>
          <ac:spMkLst>
            <pc:docMk/>
            <pc:sldMk cId="713322039" sldId="1838"/>
            <ac:spMk id="33" creationId="{8A8408BF-16E2-DCEF-5546-6F459DAC06B6}"/>
          </ac:spMkLst>
        </pc:spChg>
        <pc:spChg chg="mod">
          <ac:chgData name="米倉　豪志" userId="S::g-yonekura@rozetta.jp::22773e77-90b6-42ce-9216-11f31f621564" providerId="AD" clId="Web-{1A806176-73D2-476A-9268-EEA917198095}" dt="2023-04-13T01:23:08.136" v="33" actId="1076"/>
          <ac:spMkLst>
            <pc:docMk/>
            <pc:sldMk cId="713322039" sldId="1838"/>
            <ac:spMk id="34" creationId="{856275AF-D887-7B32-B6B2-DB812BD52654}"/>
          </ac:spMkLst>
        </pc:spChg>
        <pc:cxnChg chg="mod">
          <ac:chgData name="米倉　豪志" userId="S::g-yonekura@rozetta.jp::22773e77-90b6-42ce-9216-11f31f621564" providerId="AD" clId="Web-{1A806176-73D2-476A-9268-EEA917198095}" dt="2023-04-13T01:22:30.463" v="14" actId="1076"/>
          <ac:cxnSpMkLst>
            <pc:docMk/>
            <pc:sldMk cId="713322039" sldId="1838"/>
            <ac:cxnSpMk id="7" creationId="{CC3EA3C2-E1DF-EE70-1F33-4D6CDC27A093}"/>
          </ac:cxnSpMkLst>
        </pc:cxnChg>
        <pc:cxnChg chg="mod">
          <ac:chgData name="米倉　豪志" userId="S::g-yonekura@rozetta.jp::22773e77-90b6-42ce-9216-11f31f621564" providerId="AD" clId="Web-{1A806176-73D2-476A-9268-EEA917198095}" dt="2023-04-13T01:22:30.494" v="16" actId="1076"/>
          <ac:cxnSpMkLst>
            <pc:docMk/>
            <pc:sldMk cId="713322039" sldId="1838"/>
            <ac:cxnSpMk id="10" creationId="{29D5AA77-2DAB-37E4-772F-A27FA4D282D7}"/>
          </ac:cxnSpMkLst>
        </pc:cxnChg>
        <pc:cxnChg chg="mod">
          <ac:chgData name="米倉　豪志" userId="S::g-yonekura@rozetta.jp::22773e77-90b6-42ce-9216-11f31f621564" providerId="AD" clId="Web-{1A806176-73D2-476A-9268-EEA917198095}" dt="2023-04-13T01:23:19.512" v="37" actId="1076"/>
          <ac:cxnSpMkLst>
            <pc:docMk/>
            <pc:sldMk cId="713322039" sldId="1838"/>
            <ac:cxnSpMk id="11" creationId="{2F00A436-0578-0E1E-769A-A20FC67D3D17}"/>
          </ac:cxnSpMkLst>
        </pc:cxnChg>
        <pc:cxnChg chg="mod">
          <ac:chgData name="米倉　豪志" userId="S::g-yonekura@rozetta.jp::22773e77-90b6-42ce-9216-11f31f621564" providerId="AD" clId="Web-{1A806176-73D2-476A-9268-EEA917198095}" dt="2023-04-13T01:22:30.494" v="17" actId="1076"/>
          <ac:cxnSpMkLst>
            <pc:docMk/>
            <pc:sldMk cId="713322039" sldId="1838"/>
            <ac:cxnSpMk id="12" creationId="{6B49BE3C-04D2-5E73-F08C-9D2C103414A1}"/>
          </ac:cxnSpMkLst>
        </pc:cxnChg>
        <pc:cxnChg chg="mod">
          <ac:chgData name="米倉　豪志" userId="S::g-yonekura@rozetta.jp::22773e77-90b6-42ce-9216-11f31f621564" providerId="AD" clId="Web-{1A806176-73D2-476A-9268-EEA917198095}" dt="2023-04-13T01:22:52.589" v="30" actId="1076"/>
          <ac:cxnSpMkLst>
            <pc:docMk/>
            <pc:sldMk cId="713322039" sldId="1838"/>
            <ac:cxnSpMk id="14" creationId="{05A5A87D-D83A-D137-BDB7-B88B49EAD96D}"/>
          </ac:cxnSpMkLst>
        </pc:cxnChg>
      </pc:sldChg>
    </pc:docChg>
  </pc:docChgLst>
  <pc:docChgLst>
    <pc:chgData name="ジョーンズ 志津子" userId="S::s-mori@rozetta.jp::c82384ce-66b2-4a27-afca-ae8972876701" providerId="AD" clId="Web-{AC4EA536-F24D-49EF-8AE9-E7D26B0CEDC5}"/>
    <pc:docChg chg="addSld modSld">
      <pc:chgData name="ジョーンズ 志津子" userId="S::s-mori@rozetta.jp::c82384ce-66b2-4a27-afca-ae8972876701" providerId="AD" clId="Web-{AC4EA536-F24D-49EF-8AE9-E7D26B0CEDC5}" dt="2023-04-12T02:29:26.254" v="328" actId="1076"/>
      <pc:docMkLst>
        <pc:docMk/>
      </pc:docMkLst>
      <pc:sldChg chg="modSp">
        <pc:chgData name="ジョーンズ 志津子" userId="S::s-mori@rozetta.jp::c82384ce-66b2-4a27-afca-ae8972876701" providerId="AD" clId="Web-{AC4EA536-F24D-49EF-8AE9-E7D26B0CEDC5}" dt="2023-04-12T01:15:30.274" v="28" actId="1076"/>
        <pc:sldMkLst>
          <pc:docMk/>
          <pc:sldMk cId="2119549887" sldId="1807"/>
        </pc:sldMkLst>
        <pc:spChg chg="mod">
          <ac:chgData name="ジョーンズ 志津子" userId="S::s-mori@rozetta.jp::c82384ce-66b2-4a27-afca-ae8972876701" providerId="AD" clId="Web-{AC4EA536-F24D-49EF-8AE9-E7D26B0CEDC5}" dt="2023-04-12T01:14:03.365" v="21" actId="14100"/>
          <ac:spMkLst>
            <pc:docMk/>
            <pc:sldMk cId="2119549887" sldId="1807"/>
            <ac:spMk id="6" creationId="{D004C952-165E-D3B4-42B9-0BD6A6C82E19}"/>
          </ac:spMkLst>
        </pc:spChg>
        <pc:spChg chg="mod">
          <ac:chgData name="ジョーンズ 志津子" userId="S::s-mori@rozetta.jp::c82384ce-66b2-4a27-afca-ae8972876701" providerId="AD" clId="Web-{AC4EA536-F24D-49EF-8AE9-E7D26B0CEDC5}" dt="2023-04-12T01:15:30.274" v="28" actId="1076"/>
          <ac:spMkLst>
            <pc:docMk/>
            <pc:sldMk cId="2119549887" sldId="1807"/>
            <ac:spMk id="8" creationId="{BA2940F9-18C4-D46C-7863-6D97232656FE}"/>
          </ac:spMkLst>
        </pc:spChg>
        <pc:spChg chg="mod">
          <ac:chgData name="ジョーンズ 志津子" userId="S::s-mori@rozetta.jp::c82384ce-66b2-4a27-afca-ae8972876701" providerId="AD" clId="Web-{AC4EA536-F24D-49EF-8AE9-E7D26B0CEDC5}" dt="2023-04-12T01:14:06.225" v="22" actId="1076"/>
          <ac:spMkLst>
            <pc:docMk/>
            <pc:sldMk cId="2119549887" sldId="1807"/>
            <ac:spMk id="10" creationId="{86AFDFE9-5609-090F-F32B-D00582E58550}"/>
          </ac:spMkLst>
        </pc:spChg>
      </pc:sldChg>
      <pc:sldChg chg="modSp">
        <pc:chgData name="ジョーンズ 志津子" userId="S::s-mori@rozetta.jp::c82384ce-66b2-4a27-afca-ae8972876701" providerId="AD" clId="Web-{AC4EA536-F24D-49EF-8AE9-E7D26B0CEDC5}" dt="2023-04-12T01:14:40.382" v="26" actId="1076"/>
        <pc:sldMkLst>
          <pc:docMk/>
          <pc:sldMk cId="867879683" sldId="1811"/>
        </pc:sldMkLst>
        <pc:spChg chg="mod">
          <ac:chgData name="ジョーンズ 志津子" userId="S::s-mori@rozetta.jp::c82384ce-66b2-4a27-afca-ae8972876701" providerId="AD" clId="Web-{AC4EA536-F24D-49EF-8AE9-E7D26B0CEDC5}" dt="2023-04-12T01:14:40.382" v="26" actId="1076"/>
          <ac:spMkLst>
            <pc:docMk/>
            <pc:sldMk cId="867879683" sldId="1811"/>
            <ac:spMk id="10" creationId="{08B06261-85DC-B147-D7B5-569E0D6940E3}"/>
          </ac:spMkLst>
        </pc:spChg>
      </pc:sldChg>
      <pc:sldChg chg="modSp">
        <pc:chgData name="ジョーンズ 志津子" userId="S::s-mori@rozetta.jp::c82384ce-66b2-4a27-afca-ae8972876701" providerId="AD" clId="Web-{AC4EA536-F24D-49EF-8AE9-E7D26B0CEDC5}" dt="2023-04-12T01:23:54.785" v="48" actId="1076"/>
        <pc:sldMkLst>
          <pc:docMk/>
          <pc:sldMk cId="3930220958" sldId="1813"/>
        </pc:sldMkLst>
        <pc:spChg chg="mod">
          <ac:chgData name="ジョーンズ 志津子" userId="S::s-mori@rozetta.jp::c82384ce-66b2-4a27-afca-ae8972876701" providerId="AD" clId="Web-{AC4EA536-F24D-49EF-8AE9-E7D26B0CEDC5}" dt="2023-04-12T01:23:54.785" v="48" actId="1076"/>
          <ac:spMkLst>
            <pc:docMk/>
            <pc:sldMk cId="3930220958" sldId="1813"/>
            <ac:spMk id="6" creationId="{B8E90A9B-8F6A-98CD-159B-7B3A5FE984E9}"/>
          </ac:spMkLst>
        </pc:spChg>
        <pc:spChg chg="mod">
          <ac:chgData name="ジョーンズ 志津子" userId="S::s-mori@rozetta.jp::c82384ce-66b2-4a27-afca-ae8972876701" providerId="AD" clId="Web-{AC4EA536-F24D-49EF-8AE9-E7D26B0CEDC5}" dt="2023-04-12T01:23:43.035" v="46" actId="1076"/>
          <ac:spMkLst>
            <pc:docMk/>
            <pc:sldMk cId="3930220958" sldId="1813"/>
            <ac:spMk id="26" creationId="{5E67944B-333B-DAB8-9FEA-EA1D35334153}"/>
          </ac:spMkLst>
        </pc:spChg>
        <pc:grpChg chg="mod">
          <ac:chgData name="ジョーンズ 志津子" userId="S::s-mori@rozetta.jp::c82384ce-66b2-4a27-afca-ae8972876701" providerId="AD" clId="Web-{AC4EA536-F24D-49EF-8AE9-E7D26B0CEDC5}" dt="2023-04-12T01:23:39.394" v="45" actId="1076"/>
          <ac:grpSpMkLst>
            <pc:docMk/>
            <pc:sldMk cId="3930220958" sldId="1813"/>
            <ac:grpSpMk id="23" creationId="{38E52B10-FA58-BCB1-B399-C9D075D7C584}"/>
          </ac:grpSpMkLst>
        </pc:grpChg>
        <pc:cxnChg chg="mod">
          <ac:chgData name="ジョーンズ 志津子" userId="S::s-mori@rozetta.jp::c82384ce-66b2-4a27-afca-ae8972876701" providerId="AD" clId="Web-{AC4EA536-F24D-49EF-8AE9-E7D26B0CEDC5}" dt="2023-04-12T01:23:46.660" v="47" actId="1076"/>
          <ac:cxnSpMkLst>
            <pc:docMk/>
            <pc:sldMk cId="3930220958" sldId="1813"/>
            <ac:cxnSpMk id="69" creationId="{5600F136-63C6-BA45-DDE9-C31F25413F5B}"/>
          </ac:cxnSpMkLst>
        </pc:cxnChg>
      </pc:sldChg>
      <pc:sldChg chg="addSp delSp modSp">
        <pc:chgData name="ジョーンズ 志津子" userId="S::s-mori@rozetta.jp::c82384ce-66b2-4a27-afca-ae8972876701" providerId="AD" clId="Web-{AC4EA536-F24D-49EF-8AE9-E7D26B0CEDC5}" dt="2023-04-12T02:29:26.254" v="328" actId="1076"/>
        <pc:sldMkLst>
          <pc:docMk/>
          <pc:sldMk cId="4011478424" sldId="1826"/>
        </pc:sldMkLst>
        <pc:spChg chg="mod">
          <ac:chgData name="ジョーンズ 志津子" userId="S::s-mori@rozetta.jp::c82384ce-66b2-4a27-afca-ae8972876701" providerId="AD" clId="Web-{AC4EA536-F24D-49EF-8AE9-E7D26B0CEDC5}" dt="2023-04-12T01:45:49.182" v="58" actId="1076"/>
          <ac:spMkLst>
            <pc:docMk/>
            <pc:sldMk cId="4011478424" sldId="1826"/>
            <ac:spMk id="2" creationId="{A063BDA3-5835-667B-D92B-0A805570483C}"/>
          </ac:spMkLst>
        </pc:spChg>
        <pc:spChg chg="mod">
          <ac:chgData name="ジョーンズ 志津子" userId="S::s-mori@rozetta.jp::c82384ce-66b2-4a27-afca-ae8972876701" providerId="AD" clId="Web-{AC4EA536-F24D-49EF-8AE9-E7D26B0CEDC5}" dt="2023-04-12T02:25:50.186" v="295" actId="1076"/>
          <ac:spMkLst>
            <pc:docMk/>
            <pc:sldMk cId="4011478424" sldId="1826"/>
            <ac:spMk id="4" creationId="{6791CB4E-9A89-4D38-54DB-85DFEE80555F}"/>
          </ac:spMkLst>
        </pc:spChg>
        <pc:spChg chg="add mod ord">
          <ac:chgData name="ジョーンズ 志津子" userId="S::s-mori@rozetta.jp::c82384ce-66b2-4a27-afca-ae8972876701" providerId="AD" clId="Web-{AC4EA536-F24D-49EF-8AE9-E7D26B0CEDC5}" dt="2023-04-12T02:00:09.034" v="86"/>
          <ac:spMkLst>
            <pc:docMk/>
            <pc:sldMk cId="4011478424" sldId="1826"/>
            <ac:spMk id="5" creationId="{D0215F77-5C42-97EB-D266-455A6EC754FB}"/>
          </ac:spMkLst>
        </pc:spChg>
        <pc:spChg chg="mod">
          <ac:chgData name="ジョーンズ 志津子" userId="S::s-mori@rozetta.jp::c82384ce-66b2-4a27-afca-ae8972876701" providerId="AD" clId="Web-{AC4EA536-F24D-49EF-8AE9-E7D26B0CEDC5}" dt="2023-04-12T02:13:46.775" v="163" actId="1076"/>
          <ac:spMkLst>
            <pc:docMk/>
            <pc:sldMk cId="4011478424" sldId="1826"/>
            <ac:spMk id="6" creationId="{2BC93138-A587-BEDF-AB94-6077C69015EA}"/>
          </ac:spMkLst>
        </pc:spChg>
        <pc:spChg chg="del mod">
          <ac:chgData name="ジョーンズ 志津子" userId="S::s-mori@rozetta.jp::c82384ce-66b2-4a27-afca-ae8972876701" providerId="AD" clId="Web-{AC4EA536-F24D-49EF-8AE9-E7D26B0CEDC5}" dt="2023-04-12T02:17:26.078" v="241"/>
          <ac:spMkLst>
            <pc:docMk/>
            <pc:sldMk cId="4011478424" sldId="1826"/>
            <ac:spMk id="7" creationId="{4204580F-21A9-0816-8C13-AAB4F9D5B7A2}"/>
          </ac:spMkLst>
        </pc:spChg>
        <pc:spChg chg="mod">
          <ac:chgData name="ジョーンズ 志津子" userId="S::s-mori@rozetta.jp::c82384ce-66b2-4a27-afca-ae8972876701" providerId="AD" clId="Web-{AC4EA536-F24D-49EF-8AE9-E7D26B0CEDC5}" dt="2023-04-12T02:04:17.869" v="102" actId="1076"/>
          <ac:spMkLst>
            <pc:docMk/>
            <pc:sldMk cId="4011478424" sldId="1826"/>
            <ac:spMk id="8" creationId="{1C3F687B-DAEA-E6FB-0A65-BB8CFE9C58E3}"/>
          </ac:spMkLst>
        </pc:spChg>
        <pc:spChg chg="mod">
          <ac:chgData name="ジョーンズ 志津子" userId="S::s-mori@rozetta.jp::c82384ce-66b2-4a27-afca-ae8972876701" providerId="AD" clId="Web-{AC4EA536-F24D-49EF-8AE9-E7D26B0CEDC5}" dt="2023-04-12T02:20:00.083" v="270" actId="1076"/>
          <ac:spMkLst>
            <pc:docMk/>
            <pc:sldMk cId="4011478424" sldId="1826"/>
            <ac:spMk id="9" creationId="{8FEA5334-C9B8-5C72-5FDD-04F3D4033D9A}"/>
          </ac:spMkLst>
        </pc:spChg>
        <pc:spChg chg="del mod">
          <ac:chgData name="ジョーンズ 志津子" userId="S::s-mori@rozetta.jp::c82384ce-66b2-4a27-afca-ae8972876701" providerId="AD" clId="Web-{AC4EA536-F24D-49EF-8AE9-E7D26B0CEDC5}" dt="2023-04-12T01:54:59.385" v="64"/>
          <ac:spMkLst>
            <pc:docMk/>
            <pc:sldMk cId="4011478424" sldId="1826"/>
            <ac:spMk id="10" creationId="{1DDAA99C-CAE6-2985-6D1A-7731E76DCECE}"/>
          </ac:spMkLst>
        </pc:spChg>
        <pc:spChg chg="del mod">
          <ac:chgData name="ジョーンズ 志津子" userId="S::s-mori@rozetta.jp::c82384ce-66b2-4a27-afca-ae8972876701" providerId="AD" clId="Web-{AC4EA536-F24D-49EF-8AE9-E7D26B0CEDC5}" dt="2023-04-12T02:16:21.061" v="214"/>
          <ac:spMkLst>
            <pc:docMk/>
            <pc:sldMk cId="4011478424" sldId="1826"/>
            <ac:spMk id="11" creationId="{EA9F487E-9F81-7115-330A-858C6DED8202}"/>
          </ac:spMkLst>
        </pc:spChg>
        <pc:spChg chg="add del mod">
          <ac:chgData name="ジョーンズ 志津子" userId="S::s-mori@rozetta.jp::c82384ce-66b2-4a27-afca-ae8972876701" providerId="AD" clId="Web-{AC4EA536-F24D-49EF-8AE9-E7D26B0CEDC5}" dt="2023-04-12T01:49:17.844" v="62"/>
          <ac:spMkLst>
            <pc:docMk/>
            <pc:sldMk cId="4011478424" sldId="1826"/>
            <ac:spMk id="12" creationId="{81E79B28-6844-CD96-BE9E-2E6D2C36C6BF}"/>
          </ac:spMkLst>
        </pc:spChg>
        <pc:spChg chg="mod">
          <ac:chgData name="ジョーンズ 志津子" userId="S::s-mori@rozetta.jp::c82384ce-66b2-4a27-afca-ae8972876701" providerId="AD" clId="Web-{AC4EA536-F24D-49EF-8AE9-E7D26B0CEDC5}" dt="2023-04-12T01:20:17.640" v="41" actId="1076"/>
          <ac:spMkLst>
            <pc:docMk/>
            <pc:sldMk cId="4011478424" sldId="1826"/>
            <ac:spMk id="13" creationId="{ED176051-2BD1-29D4-0580-A0078317FE17}"/>
          </ac:spMkLst>
        </pc:spChg>
        <pc:spChg chg="add del mod">
          <ac:chgData name="ジョーンズ 志津子" userId="S::s-mori@rozetta.jp::c82384ce-66b2-4a27-afca-ae8972876701" providerId="AD" clId="Web-{AC4EA536-F24D-49EF-8AE9-E7D26B0CEDC5}" dt="2023-04-12T02:01:45.333" v="89"/>
          <ac:spMkLst>
            <pc:docMk/>
            <pc:sldMk cId="4011478424" sldId="1826"/>
            <ac:spMk id="14" creationId="{7DC8F9E0-8F6E-AD91-F5DC-C18D85414723}"/>
          </ac:spMkLst>
        </pc:spChg>
        <pc:spChg chg="add mod ord">
          <ac:chgData name="ジョーンズ 志津子" userId="S::s-mori@rozetta.jp::c82384ce-66b2-4a27-afca-ae8972876701" providerId="AD" clId="Web-{AC4EA536-F24D-49EF-8AE9-E7D26B0CEDC5}" dt="2023-04-12T02:13:46.807" v="165" actId="1076"/>
          <ac:spMkLst>
            <pc:docMk/>
            <pc:sldMk cId="4011478424" sldId="1826"/>
            <ac:spMk id="15" creationId="{49709D6A-CEA9-C329-9654-917B77A7F2E0}"/>
          </ac:spMkLst>
        </pc:spChg>
        <pc:spChg chg="add del">
          <ac:chgData name="ジョーンズ 志津子" userId="S::s-mori@rozetta.jp::c82384ce-66b2-4a27-afca-ae8972876701" providerId="AD" clId="Web-{AC4EA536-F24D-49EF-8AE9-E7D26B0CEDC5}" dt="2023-04-12T02:08:15.907" v="117"/>
          <ac:spMkLst>
            <pc:docMk/>
            <pc:sldMk cId="4011478424" sldId="1826"/>
            <ac:spMk id="16" creationId="{54DC85F2-87FD-BE31-D015-B15EAFE6DE24}"/>
          </ac:spMkLst>
        </pc:spChg>
        <pc:spChg chg="add mod">
          <ac:chgData name="ジョーンズ 志津子" userId="S::s-mori@rozetta.jp::c82384ce-66b2-4a27-afca-ae8972876701" providerId="AD" clId="Web-{AC4EA536-F24D-49EF-8AE9-E7D26B0CEDC5}" dt="2023-04-12T02:21:08.803" v="271"/>
          <ac:spMkLst>
            <pc:docMk/>
            <pc:sldMk cId="4011478424" sldId="1826"/>
            <ac:spMk id="17" creationId="{B9621F2B-5C9C-A2B9-F3C0-46EB946ED0AF}"/>
          </ac:spMkLst>
        </pc:spChg>
        <pc:spChg chg="add del mod ord">
          <ac:chgData name="ジョーンズ 志津子" userId="S::s-mori@rozetta.jp::c82384ce-66b2-4a27-afca-ae8972876701" providerId="AD" clId="Web-{AC4EA536-F24D-49EF-8AE9-E7D26B0CEDC5}" dt="2023-04-12T02:25:52.249" v="296"/>
          <ac:spMkLst>
            <pc:docMk/>
            <pc:sldMk cId="4011478424" sldId="1826"/>
            <ac:spMk id="20" creationId="{2133B45B-7911-F33D-4ED6-8070E705AC9C}"/>
          </ac:spMkLst>
        </pc:spChg>
        <pc:spChg chg="add del mod">
          <ac:chgData name="ジョーンズ 志津子" userId="S::s-mori@rozetta.jp::c82384ce-66b2-4a27-afca-ae8972876701" providerId="AD" clId="Web-{AC4EA536-F24D-49EF-8AE9-E7D26B0CEDC5}" dt="2023-04-12T02:27:07.407" v="308"/>
          <ac:spMkLst>
            <pc:docMk/>
            <pc:sldMk cId="4011478424" sldId="1826"/>
            <ac:spMk id="22" creationId="{F1FC01CF-074E-0D55-9EBE-33C011AFE31E}"/>
          </ac:spMkLst>
        </pc:spChg>
        <pc:spChg chg="add mod">
          <ac:chgData name="ジョーンズ 志津子" userId="S::s-mori@rozetta.jp::c82384ce-66b2-4a27-afca-ae8972876701" providerId="AD" clId="Web-{AC4EA536-F24D-49EF-8AE9-E7D26B0CEDC5}" dt="2023-04-12T02:29:26.254" v="328" actId="1076"/>
          <ac:spMkLst>
            <pc:docMk/>
            <pc:sldMk cId="4011478424" sldId="1826"/>
            <ac:spMk id="23" creationId="{716FC5ED-6FB0-E436-F2A4-31F3193D9EEE}"/>
          </ac:spMkLst>
        </pc:spChg>
        <pc:spChg chg="add mod">
          <ac:chgData name="ジョーンズ 志津子" userId="S::s-mori@rozetta.jp::c82384ce-66b2-4a27-afca-ae8972876701" providerId="AD" clId="Web-{AC4EA536-F24D-49EF-8AE9-E7D26B0CEDC5}" dt="2023-04-12T02:28:41.488" v="318" actId="1076"/>
          <ac:spMkLst>
            <pc:docMk/>
            <pc:sldMk cId="4011478424" sldId="1826"/>
            <ac:spMk id="26" creationId="{6CBD069A-8912-D6AA-27F7-0811E0506574}"/>
          </ac:spMkLst>
        </pc:spChg>
        <pc:spChg chg="add mod">
          <ac:chgData name="ジョーンズ 志津子" userId="S::s-mori@rozetta.jp::c82384ce-66b2-4a27-afca-ae8972876701" providerId="AD" clId="Web-{AC4EA536-F24D-49EF-8AE9-E7D26B0CEDC5}" dt="2023-04-12T02:28:46.628" v="319" actId="1076"/>
          <ac:spMkLst>
            <pc:docMk/>
            <pc:sldMk cId="4011478424" sldId="1826"/>
            <ac:spMk id="27" creationId="{B2246F88-A8E6-6D02-8B36-78EB9A6F040D}"/>
          </ac:spMkLst>
        </pc:spChg>
        <pc:spChg chg="add mod">
          <ac:chgData name="ジョーンズ 志津子" userId="S::s-mori@rozetta.jp::c82384ce-66b2-4a27-afca-ae8972876701" providerId="AD" clId="Web-{AC4EA536-F24D-49EF-8AE9-E7D26B0CEDC5}" dt="2023-04-12T02:29:17.020" v="325" actId="1076"/>
          <ac:spMkLst>
            <pc:docMk/>
            <pc:sldMk cId="4011478424" sldId="1826"/>
            <ac:spMk id="31" creationId="{12685331-589B-A969-D6DF-5C36942A43AE}"/>
          </ac:spMkLst>
        </pc:spChg>
        <pc:picChg chg="add del mod">
          <ac:chgData name="ジョーンズ 志津子" userId="S::s-mori@rozetta.jp::c82384ce-66b2-4a27-afca-ae8972876701" providerId="AD" clId="Web-{AC4EA536-F24D-49EF-8AE9-E7D26B0CEDC5}" dt="2023-04-12T02:24:19.855" v="281"/>
          <ac:picMkLst>
            <pc:docMk/>
            <pc:sldMk cId="4011478424" sldId="1826"/>
            <ac:picMk id="29" creationId="{E5DD2960-0ACD-5633-3CF8-1A2D0291D69E}"/>
          </ac:picMkLst>
        </pc:picChg>
        <pc:cxnChg chg="add mod">
          <ac:chgData name="ジョーンズ 志津子" userId="S::s-mori@rozetta.jp::c82384ce-66b2-4a27-afca-ae8972876701" providerId="AD" clId="Web-{AC4EA536-F24D-49EF-8AE9-E7D26B0CEDC5}" dt="2023-04-12T02:25:19.998" v="287" actId="14100"/>
          <ac:cxnSpMkLst>
            <pc:docMk/>
            <pc:sldMk cId="4011478424" sldId="1826"/>
            <ac:cxnSpMk id="18" creationId="{F2C63CE5-121E-96D7-CDA9-B2BFF2ECE9B1}"/>
          </ac:cxnSpMkLst>
        </pc:cxnChg>
        <pc:cxnChg chg="add mod">
          <ac:chgData name="ジョーンズ 志津子" userId="S::s-mori@rozetta.jp::c82384ce-66b2-4a27-afca-ae8972876701" providerId="AD" clId="Web-{AC4EA536-F24D-49EF-8AE9-E7D26B0CEDC5}" dt="2023-04-12T02:29:12.582" v="323" actId="14100"/>
          <ac:cxnSpMkLst>
            <pc:docMk/>
            <pc:sldMk cId="4011478424" sldId="1826"/>
            <ac:cxnSpMk id="19" creationId="{BC21545B-262E-D72C-969A-6A5769A76A48}"/>
          </ac:cxnSpMkLst>
        </pc:cxnChg>
        <pc:cxnChg chg="add mod">
          <ac:chgData name="ジョーンズ 志津子" userId="S::s-mori@rozetta.jp::c82384ce-66b2-4a27-afca-ae8972876701" providerId="AD" clId="Web-{AC4EA536-F24D-49EF-8AE9-E7D26B0CEDC5}" dt="2023-04-12T02:27:14.891" v="309" actId="1076"/>
          <ac:cxnSpMkLst>
            <pc:docMk/>
            <pc:sldMk cId="4011478424" sldId="1826"/>
            <ac:cxnSpMk id="21" creationId="{B34FF4F6-16E1-A369-8C84-D6720DEE8780}"/>
          </ac:cxnSpMkLst>
        </pc:cxnChg>
        <pc:cxnChg chg="add mod">
          <ac:chgData name="ジョーンズ 志津子" userId="S::s-mori@rozetta.jp::c82384ce-66b2-4a27-afca-ae8972876701" providerId="AD" clId="Web-{AC4EA536-F24D-49EF-8AE9-E7D26B0CEDC5}" dt="2023-04-12T02:28:56.113" v="320" actId="1076"/>
          <ac:cxnSpMkLst>
            <pc:docMk/>
            <pc:sldMk cId="4011478424" sldId="1826"/>
            <ac:cxnSpMk id="24" creationId="{CDC300E1-4457-DFBA-12C8-E7E1BB5D32FD}"/>
          </ac:cxnSpMkLst>
        </pc:cxnChg>
        <pc:cxnChg chg="add mod">
          <ac:chgData name="ジョーンズ 志津子" userId="S::s-mori@rozetta.jp::c82384ce-66b2-4a27-afca-ae8972876701" providerId="AD" clId="Web-{AC4EA536-F24D-49EF-8AE9-E7D26B0CEDC5}" dt="2023-04-12T02:28:38.003" v="317" actId="1076"/>
          <ac:cxnSpMkLst>
            <pc:docMk/>
            <pc:sldMk cId="4011478424" sldId="1826"/>
            <ac:cxnSpMk id="25" creationId="{FA1D0730-49CB-B6D9-7CD0-E7CCAADF1814}"/>
          </ac:cxnSpMkLst>
        </pc:cxnChg>
        <pc:cxnChg chg="add mod">
          <ac:chgData name="ジョーンズ 志津子" userId="S::s-mori@rozetta.jp::c82384ce-66b2-4a27-afca-ae8972876701" providerId="AD" clId="Web-{AC4EA536-F24D-49EF-8AE9-E7D26B0CEDC5}" dt="2023-04-12T02:28:09.799" v="314" actId="1076"/>
          <ac:cxnSpMkLst>
            <pc:docMk/>
            <pc:sldMk cId="4011478424" sldId="1826"/>
            <ac:cxnSpMk id="28" creationId="{9E1411CF-D5B0-AB7E-5DED-B6B65CF7ADF5}"/>
          </ac:cxnSpMkLst>
        </pc:cxnChg>
        <pc:cxnChg chg="add">
          <ac:chgData name="ジョーンズ 志津子" userId="S::s-mori@rozetta.jp::c82384ce-66b2-4a27-afca-ae8972876701" providerId="AD" clId="Web-{AC4EA536-F24D-49EF-8AE9-E7D26B0CEDC5}" dt="2023-04-12T02:24:51.356" v="282"/>
          <ac:cxnSpMkLst>
            <pc:docMk/>
            <pc:sldMk cId="4011478424" sldId="1826"/>
            <ac:cxnSpMk id="30" creationId="{8487E92E-B7B6-1359-7235-81ABB90D1C83}"/>
          </ac:cxnSpMkLst>
        </pc:cxnChg>
      </pc:sldChg>
      <pc:sldChg chg="new">
        <pc:chgData name="ジョーンズ 志津子" userId="S::s-mori@rozetta.jp::c82384ce-66b2-4a27-afca-ae8972876701" providerId="AD" clId="Web-{AC4EA536-F24D-49EF-8AE9-E7D26B0CEDC5}" dt="2023-04-12T01:44:05.851" v="49"/>
        <pc:sldMkLst>
          <pc:docMk/>
          <pc:sldMk cId="1948269234" sldId="1827"/>
        </pc:sldMkLst>
      </pc:sldChg>
    </pc:docChg>
  </pc:docChgLst>
  <pc:docChgLst>
    <pc:chgData name="米倉　豪志" userId="S::g-yonekura@rozetta.jp::22773e77-90b6-42ce-9216-11f31f621564" providerId="AD" clId="Web-{804D665A-36D2-46E9-9B53-66611F9A1A16}"/>
    <pc:docChg chg="modSld">
      <pc:chgData name="米倉　豪志" userId="S::g-yonekura@rozetta.jp::22773e77-90b6-42ce-9216-11f31f621564" providerId="AD" clId="Web-{804D665A-36D2-46E9-9B53-66611F9A1A16}" dt="2023-04-06T01:26:58.907" v="20" actId="1076"/>
      <pc:docMkLst>
        <pc:docMk/>
      </pc:docMkLst>
      <pc:sldChg chg="addSp delSp modSp">
        <pc:chgData name="米倉　豪志" userId="S::g-yonekura@rozetta.jp::22773e77-90b6-42ce-9216-11f31f621564" providerId="AD" clId="Web-{804D665A-36D2-46E9-9B53-66611F9A1A16}" dt="2023-04-06T01:26:58.907" v="20" actId="1076"/>
        <pc:sldMkLst>
          <pc:docMk/>
          <pc:sldMk cId="3930220958" sldId="1813"/>
        </pc:sldMkLst>
        <pc:spChg chg="add mod">
          <ac:chgData name="米倉　豪志" userId="S::g-yonekura@rozetta.jp::22773e77-90b6-42ce-9216-11f31f621564" providerId="AD" clId="Web-{804D665A-36D2-46E9-9B53-66611F9A1A16}" dt="2023-04-06T01:26:58.907" v="20" actId="1076"/>
          <ac:spMkLst>
            <pc:docMk/>
            <pc:sldMk cId="3930220958" sldId="1813"/>
            <ac:spMk id="6" creationId="{B8E90A9B-8F6A-98CD-159B-7B3A5FE984E9}"/>
          </ac:spMkLst>
        </pc:spChg>
        <pc:spChg chg="mod">
          <ac:chgData name="米倉　豪志" userId="S::g-yonekura@rozetta.jp::22773e77-90b6-42ce-9216-11f31f621564" providerId="AD" clId="Web-{804D665A-36D2-46E9-9B53-66611F9A1A16}" dt="2023-04-06T01:26:30.375" v="10" actId="20577"/>
          <ac:spMkLst>
            <pc:docMk/>
            <pc:sldMk cId="3930220958" sldId="1813"/>
            <ac:spMk id="40" creationId="{E4597930-D250-EF40-B736-E7E15ABCB585}"/>
          </ac:spMkLst>
        </pc:spChg>
        <pc:spChg chg="del">
          <ac:chgData name="米倉　豪志" userId="S::g-yonekura@rozetta.jp::22773e77-90b6-42ce-9216-11f31f621564" providerId="AD" clId="Web-{804D665A-36D2-46E9-9B53-66611F9A1A16}" dt="2023-04-06T01:26:23.328" v="8"/>
          <ac:spMkLst>
            <pc:docMk/>
            <pc:sldMk cId="3930220958" sldId="1813"/>
            <ac:spMk id="75" creationId="{F3245410-ABF0-CE17-EED2-8549FD6D3FDF}"/>
          </ac:spMkLst>
        </pc:spChg>
        <pc:picChg chg="add mod">
          <ac:chgData name="米倉　豪志" userId="S::g-yonekura@rozetta.jp::22773e77-90b6-42ce-9216-11f31f621564" providerId="AD" clId="Web-{804D665A-36D2-46E9-9B53-66611F9A1A16}" dt="2023-04-06T01:26:21.078" v="7" actId="14100"/>
          <ac:picMkLst>
            <pc:docMk/>
            <pc:sldMk cId="3930220958" sldId="1813"/>
            <ac:picMk id="5" creationId="{83410B1A-806F-B3CE-5D94-655412E1F929}"/>
          </ac:picMkLst>
        </pc:picChg>
      </pc:sldChg>
      <pc:sldChg chg="modSp">
        <pc:chgData name="米倉　豪志" userId="S::g-yonekura@rozetta.jp::22773e77-90b6-42ce-9216-11f31f621564" providerId="AD" clId="Web-{804D665A-36D2-46E9-9B53-66611F9A1A16}" dt="2023-04-06T01:09:51.649" v="3" actId="1076"/>
        <pc:sldMkLst>
          <pc:docMk/>
          <pc:sldMk cId="199901726" sldId="1820"/>
        </pc:sldMkLst>
        <pc:picChg chg="mod">
          <ac:chgData name="米倉　豪志" userId="S::g-yonekura@rozetta.jp::22773e77-90b6-42ce-9216-11f31f621564" providerId="AD" clId="Web-{804D665A-36D2-46E9-9B53-66611F9A1A16}" dt="2023-04-06T01:09:51.649" v="3" actId="1076"/>
          <ac:picMkLst>
            <pc:docMk/>
            <pc:sldMk cId="199901726" sldId="1820"/>
            <ac:picMk id="14" creationId="{DB1E72A6-74F6-A694-C097-C66BF16DFBA9}"/>
          </ac:picMkLst>
        </pc:picChg>
      </pc:sldChg>
    </pc:docChg>
  </pc:docChgLst>
  <pc:docChgLst>
    <pc:chgData name="五石 順一" userId="cb18dd47-b6c6-4799-b7f6-90ff8561729f" providerId="ADAL" clId="{9779CB89-79B5-4E3C-AFC7-E4E8C5F4BF80}"/>
    <pc:docChg chg="undo custSel addSld delSld modSld sldOrd">
      <pc:chgData name="五石 順一" userId="cb18dd47-b6c6-4799-b7f6-90ff8561729f" providerId="ADAL" clId="{9779CB89-79B5-4E3C-AFC7-E4E8C5F4BF80}" dt="2023-04-11T04:02:36.215" v="4383" actId="20577"/>
      <pc:docMkLst>
        <pc:docMk/>
      </pc:docMkLst>
      <pc:sldChg chg="addSp modSp mod">
        <pc:chgData name="五石 順一" userId="cb18dd47-b6c6-4799-b7f6-90ff8561729f" providerId="ADAL" clId="{9779CB89-79B5-4E3C-AFC7-E4E8C5F4BF80}" dt="2023-04-03T06:15:26.163" v="2267" actId="1076"/>
        <pc:sldMkLst>
          <pc:docMk/>
          <pc:sldMk cId="4262984723" sldId="1772"/>
        </pc:sldMkLst>
        <pc:spChg chg="mod">
          <ac:chgData name="五石 順一" userId="cb18dd47-b6c6-4799-b7f6-90ff8561729f" providerId="ADAL" clId="{9779CB89-79B5-4E3C-AFC7-E4E8C5F4BF80}" dt="2023-04-03T06:14:58.426" v="2266"/>
          <ac:spMkLst>
            <pc:docMk/>
            <pc:sldMk cId="4262984723" sldId="1772"/>
            <ac:spMk id="2" creationId="{894A74F1-C0B9-AFF9-F252-F8F12C0B22D3}"/>
          </ac:spMkLst>
        </pc:spChg>
        <pc:spChg chg="add mod">
          <ac:chgData name="五石 順一" userId="cb18dd47-b6c6-4799-b7f6-90ff8561729f" providerId="ADAL" clId="{9779CB89-79B5-4E3C-AFC7-E4E8C5F4BF80}" dt="2023-04-03T06:15:26.163" v="2267" actId="1076"/>
          <ac:spMkLst>
            <pc:docMk/>
            <pc:sldMk cId="4262984723" sldId="1772"/>
            <ac:spMk id="33" creationId="{BB304D65-F112-4289-8B2A-5824473920A3}"/>
          </ac:spMkLst>
        </pc:spChg>
      </pc:sldChg>
      <pc:sldChg chg="modSp mod">
        <pc:chgData name="五石 順一" userId="cb18dd47-b6c6-4799-b7f6-90ff8561729f" providerId="ADAL" clId="{9779CB89-79B5-4E3C-AFC7-E4E8C5F4BF80}" dt="2023-04-11T03:54:10.896" v="4321" actId="20577"/>
        <pc:sldMkLst>
          <pc:docMk/>
          <pc:sldMk cId="1817675540" sldId="1784"/>
        </pc:sldMkLst>
        <pc:spChg chg="mod">
          <ac:chgData name="五石 順一" userId="cb18dd47-b6c6-4799-b7f6-90ff8561729f" providerId="ADAL" clId="{9779CB89-79B5-4E3C-AFC7-E4E8C5F4BF80}" dt="2023-04-11T03:54:10.896" v="4321" actId="20577"/>
          <ac:spMkLst>
            <pc:docMk/>
            <pc:sldMk cId="1817675540" sldId="1784"/>
            <ac:spMk id="4" creationId="{A1CE6CD0-64BF-490A-9CE0-446A421B3365}"/>
          </ac:spMkLst>
        </pc:spChg>
      </pc:sldChg>
      <pc:sldChg chg="modSp mod">
        <pc:chgData name="五石 順一" userId="cb18dd47-b6c6-4799-b7f6-90ff8561729f" providerId="ADAL" clId="{9779CB89-79B5-4E3C-AFC7-E4E8C5F4BF80}" dt="2023-04-03T06:11:33.482" v="2182" actId="6549"/>
        <pc:sldMkLst>
          <pc:docMk/>
          <pc:sldMk cId="949532904" sldId="1787"/>
        </pc:sldMkLst>
        <pc:spChg chg="mod">
          <ac:chgData name="五石 順一" userId="cb18dd47-b6c6-4799-b7f6-90ff8561729f" providerId="ADAL" clId="{9779CB89-79B5-4E3C-AFC7-E4E8C5F4BF80}" dt="2023-04-03T06:11:33.482" v="2182" actId="6549"/>
          <ac:spMkLst>
            <pc:docMk/>
            <pc:sldMk cId="949532904" sldId="1787"/>
            <ac:spMk id="2" creationId="{4CDF5327-9135-D17C-8539-7ACFD6F39EF0}"/>
          </ac:spMkLst>
        </pc:spChg>
      </pc:sldChg>
      <pc:sldChg chg="addSp delSp modSp mod setBg">
        <pc:chgData name="五石 順一" userId="cb18dd47-b6c6-4799-b7f6-90ff8561729f" providerId="ADAL" clId="{9779CB89-79B5-4E3C-AFC7-E4E8C5F4BF80}" dt="2023-04-11T01:08:09.130" v="3824" actId="20577"/>
        <pc:sldMkLst>
          <pc:docMk/>
          <pc:sldMk cId="4034368073" sldId="1791"/>
        </pc:sldMkLst>
        <pc:spChg chg="mod">
          <ac:chgData name="五石 順一" userId="cb18dd47-b6c6-4799-b7f6-90ff8561729f" providerId="ADAL" clId="{9779CB89-79B5-4E3C-AFC7-E4E8C5F4BF80}" dt="2023-04-03T05:23:38.707" v="1141" actId="2711"/>
          <ac:spMkLst>
            <pc:docMk/>
            <pc:sldMk cId="4034368073" sldId="1791"/>
            <ac:spMk id="2" creationId="{0B6AE2FB-E2F4-322A-48BF-E65AFF1C5B60}"/>
          </ac:spMkLst>
        </pc:spChg>
        <pc:spChg chg="add mod">
          <ac:chgData name="五石 順一" userId="cb18dd47-b6c6-4799-b7f6-90ff8561729f" providerId="ADAL" clId="{9779CB89-79B5-4E3C-AFC7-E4E8C5F4BF80}" dt="2023-04-03T04:29:19.128" v="473" actId="1076"/>
          <ac:spMkLst>
            <pc:docMk/>
            <pc:sldMk cId="4034368073" sldId="1791"/>
            <ac:spMk id="4" creationId="{DC9BF50C-364A-47CA-965A-9A3E9929596E}"/>
          </ac:spMkLst>
        </pc:spChg>
        <pc:spChg chg="del">
          <ac:chgData name="五石 順一" userId="cb18dd47-b6c6-4799-b7f6-90ff8561729f" providerId="ADAL" clId="{9779CB89-79B5-4E3C-AFC7-E4E8C5F4BF80}" dt="2023-04-03T04:21:49.516" v="143" actId="478"/>
          <ac:spMkLst>
            <pc:docMk/>
            <pc:sldMk cId="4034368073" sldId="1791"/>
            <ac:spMk id="5" creationId="{0E62E754-E043-A775-A40D-FD16DAB115FB}"/>
          </ac:spMkLst>
        </pc:spChg>
        <pc:spChg chg="del">
          <ac:chgData name="五石 順一" userId="cb18dd47-b6c6-4799-b7f6-90ff8561729f" providerId="ADAL" clId="{9779CB89-79B5-4E3C-AFC7-E4E8C5F4BF80}" dt="2023-04-03T04:21:22.877" v="134" actId="478"/>
          <ac:spMkLst>
            <pc:docMk/>
            <pc:sldMk cId="4034368073" sldId="1791"/>
            <ac:spMk id="6" creationId="{2AE1D34B-50DB-CD87-BC3E-977CD1752FC9}"/>
          </ac:spMkLst>
        </pc:spChg>
        <pc:spChg chg="del">
          <ac:chgData name="五石 順一" userId="cb18dd47-b6c6-4799-b7f6-90ff8561729f" providerId="ADAL" clId="{9779CB89-79B5-4E3C-AFC7-E4E8C5F4BF80}" dt="2023-04-03T04:21:26.476" v="135" actId="478"/>
          <ac:spMkLst>
            <pc:docMk/>
            <pc:sldMk cId="4034368073" sldId="1791"/>
            <ac:spMk id="8" creationId="{63802CAF-BBB9-E027-858B-9AFBB3997C86}"/>
          </ac:spMkLst>
        </pc:spChg>
        <pc:spChg chg="del">
          <ac:chgData name="五石 順一" userId="cb18dd47-b6c6-4799-b7f6-90ff8561729f" providerId="ADAL" clId="{9779CB89-79B5-4E3C-AFC7-E4E8C5F4BF80}" dt="2023-04-03T04:21:40.197" v="140" actId="478"/>
          <ac:spMkLst>
            <pc:docMk/>
            <pc:sldMk cId="4034368073" sldId="1791"/>
            <ac:spMk id="9" creationId="{7204F070-B87E-4A31-AD60-8884A5F3660B}"/>
          </ac:spMkLst>
        </pc:spChg>
        <pc:spChg chg="del">
          <ac:chgData name="五石 順一" userId="cb18dd47-b6c6-4799-b7f6-90ff8561729f" providerId="ADAL" clId="{9779CB89-79B5-4E3C-AFC7-E4E8C5F4BF80}" dt="2023-04-03T04:21:32.531" v="137" actId="478"/>
          <ac:spMkLst>
            <pc:docMk/>
            <pc:sldMk cId="4034368073" sldId="1791"/>
            <ac:spMk id="10" creationId="{F651E675-1FCD-FD87-E8D5-3741DDE1B736}"/>
          </ac:spMkLst>
        </pc:spChg>
        <pc:spChg chg="add mod">
          <ac:chgData name="五石 順一" userId="cb18dd47-b6c6-4799-b7f6-90ff8561729f" providerId="ADAL" clId="{9779CB89-79B5-4E3C-AFC7-E4E8C5F4BF80}" dt="2023-04-03T06:09:29.603" v="2102" actId="14100"/>
          <ac:spMkLst>
            <pc:docMk/>
            <pc:sldMk cId="4034368073" sldId="1791"/>
            <ac:spMk id="11" creationId="{06184CEE-9EEF-4929-A1C5-F65F28F235C3}"/>
          </ac:spMkLst>
        </pc:spChg>
        <pc:spChg chg="add mod ord">
          <ac:chgData name="五石 順一" userId="cb18dd47-b6c6-4799-b7f6-90ff8561729f" providerId="ADAL" clId="{9779CB89-79B5-4E3C-AFC7-E4E8C5F4BF80}" dt="2023-04-03T04:39:38.900" v="681" actId="14100"/>
          <ac:spMkLst>
            <pc:docMk/>
            <pc:sldMk cId="4034368073" sldId="1791"/>
            <ac:spMk id="12" creationId="{60A4A474-B536-408A-A34B-A4C642A8C87A}"/>
          </ac:spMkLst>
        </pc:spChg>
        <pc:spChg chg="add mod">
          <ac:chgData name="五石 順一" userId="cb18dd47-b6c6-4799-b7f6-90ff8561729f" providerId="ADAL" clId="{9779CB89-79B5-4E3C-AFC7-E4E8C5F4BF80}" dt="2023-04-03T04:39:22.024" v="679" actId="14100"/>
          <ac:spMkLst>
            <pc:docMk/>
            <pc:sldMk cId="4034368073" sldId="1791"/>
            <ac:spMk id="13" creationId="{BD8ECA97-9E13-4D35-8798-7A1C38E06D72}"/>
          </ac:spMkLst>
        </pc:spChg>
        <pc:spChg chg="del">
          <ac:chgData name="五石 順一" userId="cb18dd47-b6c6-4799-b7f6-90ff8561729f" providerId="ADAL" clId="{9779CB89-79B5-4E3C-AFC7-E4E8C5F4BF80}" dt="2023-04-03T04:21:35.630" v="138" actId="478"/>
          <ac:spMkLst>
            <pc:docMk/>
            <pc:sldMk cId="4034368073" sldId="1791"/>
            <ac:spMk id="14" creationId="{0A75DD91-19AD-7431-2F60-917C7CBBBE8A}"/>
          </ac:spMkLst>
        </pc:spChg>
        <pc:spChg chg="del">
          <ac:chgData name="五石 順一" userId="cb18dd47-b6c6-4799-b7f6-90ff8561729f" providerId="ADAL" clId="{9779CB89-79B5-4E3C-AFC7-E4E8C5F4BF80}" dt="2023-04-03T04:21:43.852" v="141" actId="478"/>
          <ac:spMkLst>
            <pc:docMk/>
            <pc:sldMk cId="4034368073" sldId="1791"/>
            <ac:spMk id="15" creationId="{4F6FD538-D0D4-4BDF-F9D5-15C67A9914A5}"/>
          </ac:spMkLst>
        </pc:spChg>
        <pc:spChg chg="del">
          <ac:chgData name="五石 順一" userId="cb18dd47-b6c6-4799-b7f6-90ff8561729f" providerId="ADAL" clId="{9779CB89-79B5-4E3C-AFC7-E4E8C5F4BF80}" dt="2023-04-03T04:21:29.462" v="136" actId="478"/>
          <ac:spMkLst>
            <pc:docMk/>
            <pc:sldMk cId="4034368073" sldId="1791"/>
            <ac:spMk id="16" creationId="{B2A6DF3A-837A-81C0-495D-772DDCA8A633}"/>
          </ac:spMkLst>
        </pc:spChg>
        <pc:spChg chg="del">
          <ac:chgData name="五石 順一" userId="cb18dd47-b6c6-4799-b7f6-90ff8561729f" providerId="ADAL" clId="{9779CB89-79B5-4E3C-AFC7-E4E8C5F4BF80}" dt="2023-04-03T04:21:38.157" v="139" actId="478"/>
          <ac:spMkLst>
            <pc:docMk/>
            <pc:sldMk cId="4034368073" sldId="1791"/>
            <ac:spMk id="17" creationId="{567714B0-06E0-B3E9-E9CA-2BE53C31C159}"/>
          </ac:spMkLst>
        </pc:spChg>
        <pc:spChg chg="del">
          <ac:chgData name="五石 順一" userId="cb18dd47-b6c6-4799-b7f6-90ff8561729f" providerId="ADAL" clId="{9779CB89-79B5-4E3C-AFC7-E4E8C5F4BF80}" dt="2023-04-03T04:21:46.495" v="142" actId="478"/>
          <ac:spMkLst>
            <pc:docMk/>
            <pc:sldMk cId="4034368073" sldId="1791"/>
            <ac:spMk id="18" creationId="{98EC49AB-8023-4774-6E12-561A30D67407}"/>
          </ac:spMkLst>
        </pc:spChg>
        <pc:spChg chg="del mod">
          <ac:chgData name="五石 順一" userId="cb18dd47-b6c6-4799-b7f6-90ff8561729f" providerId="ADAL" clId="{9779CB89-79B5-4E3C-AFC7-E4E8C5F4BF80}" dt="2023-04-03T04:22:08.493" v="149" actId="478"/>
          <ac:spMkLst>
            <pc:docMk/>
            <pc:sldMk cId="4034368073" sldId="1791"/>
            <ac:spMk id="20" creationId="{7B42E8EE-F611-9E74-5429-DA28649FA1E8}"/>
          </ac:spMkLst>
        </pc:spChg>
        <pc:spChg chg="del">
          <ac:chgData name="五石 順一" userId="cb18dd47-b6c6-4799-b7f6-90ff8561729f" providerId="ADAL" clId="{9779CB89-79B5-4E3C-AFC7-E4E8C5F4BF80}" dt="2023-04-03T04:22:10.595" v="150" actId="478"/>
          <ac:spMkLst>
            <pc:docMk/>
            <pc:sldMk cId="4034368073" sldId="1791"/>
            <ac:spMk id="21" creationId="{28DD8F68-7628-56C1-C954-4461BB567FB1}"/>
          </ac:spMkLst>
        </pc:spChg>
        <pc:spChg chg="del mod">
          <ac:chgData name="五石 順一" userId="cb18dd47-b6c6-4799-b7f6-90ff8561729f" providerId="ADAL" clId="{9779CB89-79B5-4E3C-AFC7-E4E8C5F4BF80}" dt="2023-04-03T04:22:14.277" v="151" actId="478"/>
          <ac:spMkLst>
            <pc:docMk/>
            <pc:sldMk cId="4034368073" sldId="1791"/>
            <ac:spMk id="22" creationId="{02D2CBA0-B15E-20CE-D099-907E9A7124A7}"/>
          </ac:spMkLst>
        </pc:spChg>
        <pc:spChg chg="del">
          <ac:chgData name="五石 順一" userId="cb18dd47-b6c6-4799-b7f6-90ff8561729f" providerId="ADAL" clId="{9779CB89-79B5-4E3C-AFC7-E4E8C5F4BF80}" dt="2023-04-03T04:22:00.020" v="146" actId="478"/>
          <ac:spMkLst>
            <pc:docMk/>
            <pc:sldMk cId="4034368073" sldId="1791"/>
            <ac:spMk id="23" creationId="{6513608F-D20D-762B-7B60-1E6D309D29DD}"/>
          </ac:spMkLst>
        </pc:spChg>
        <pc:spChg chg="del">
          <ac:chgData name="五石 順一" userId="cb18dd47-b6c6-4799-b7f6-90ff8561729f" providerId="ADAL" clId="{9779CB89-79B5-4E3C-AFC7-E4E8C5F4BF80}" dt="2023-04-03T04:22:05.054" v="148" actId="478"/>
          <ac:spMkLst>
            <pc:docMk/>
            <pc:sldMk cId="4034368073" sldId="1791"/>
            <ac:spMk id="24" creationId="{CB1BEF0C-ECD2-C1B4-249E-9E0AFB214EE1}"/>
          </ac:spMkLst>
        </pc:spChg>
        <pc:spChg chg="del">
          <ac:chgData name="五石 順一" userId="cb18dd47-b6c6-4799-b7f6-90ff8561729f" providerId="ADAL" clId="{9779CB89-79B5-4E3C-AFC7-E4E8C5F4BF80}" dt="2023-04-03T04:22:03.301" v="147" actId="478"/>
          <ac:spMkLst>
            <pc:docMk/>
            <pc:sldMk cId="4034368073" sldId="1791"/>
            <ac:spMk id="25" creationId="{0A6B59B4-2187-5D1D-5276-749F124CD7D5}"/>
          </ac:spMkLst>
        </pc:spChg>
        <pc:spChg chg="add mod">
          <ac:chgData name="五石 順一" userId="cb18dd47-b6c6-4799-b7f6-90ff8561729f" providerId="ADAL" clId="{9779CB89-79B5-4E3C-AFC7-E4E8C5F4BF80}" dt="2023-04-03T04:33:30.190" v="557" actId="1076"/>
          <ac:spMkLst>
            <pc:docMk/>
            <pc:sldMk cId="4034368073" sldId="1791"/>
            <ac:spMk id="26" creationId="{446791CB-5A21-4F02-9D3F-BB55C9E9F03F}"/>
          </ac:spMkLst>
        </pc:spChg>
        <pc:spChg chg="add mod">
          <ac:chgData name="五石 順一" userId="cb18dd47-b6c6-4799-b7f6-90ff8561729f" providerId="ADAL" clId="{9779CB89-79B5-4E3C-AFC7-E4E8C5F4BF80}" dt="2023-04-11T01:08:09.130" v="3824" actId="20577"/>
          <ac:spMkLst>
            <pc:docMk/>
            <pc:sldMk cId="4034368073" sldId="1791"/>
            <ac:spMk id="27" creationId="{0EC313E4-6B41-4283-AEB5-68CECFDB63CB}"/>
          </ac:spMkLst>
        </pc:spChg>
      </pc:sldChg>
      <pc:sldChg chg="addSp modSp mod">
        <pc:chgData name="五石 順一" userId="cb18dd47-b6c6-4799-b7f6-90ff8561729f" providerId="ADAL" clId="{9779CB89-79B5-4E3C-AFC7-E4E8C5F4BF80}" dt="2023-04-06T23:24:51.712" v="3094" actId="14100"/>
        <pc:sldMkLst>
          <pc:docMk/>
          <pc:sldMk cId="3953243827" sldId="1797"/>
        </pc:sldMkLst>
        <pc:spChg chg="mod">
          <ac:chgData name="五石 順一" userId="cb18dd47-b6c6-4799-b7f6-90ff8561729f" providerId="ADAL" clId="{9779CB89-79B5-4E3C-AFC7-E4E8C5F4BF80}" dt="2023-04-03T06:46:52.118" v="2512" actId="1076"/>
          <ac:spMkLst>
            <pc:docMk/>
            <pc:sldMk cId="3953243827" sldId="1797"/>
            <ac:spMk id="4" creationId="{256FF170-F6DC-4C50-B3B2-60FCB4A8B9A1}"/>
          </ac:spMkLst>
        </pc:spChg>
        <pc:spChg chg="mod">
          <ac:chgData name="五石 順一" userId="cb18dd47-b6c6-4799-b7f6-90ff8561729f" providerId="ADAL" clId="{9779CB89-79B5-4E3C-AFC7-E4E8C5F4BF80}" dt="2023-04-06T01:31:31.441" v="2858" actId="1076"/>
          <ac:spMkLst>
            <pc:docMk/>
            <pc:sldMk cId="3953243827" sldId="1797"/>
            <ac:spMk id="4" creationId="{8B2B2280-CCA1-3C2B-A1D0-53D27D80238E}"/>
          </ac:spMkLst>
        </pc:spChg>
        <pc:spChg chg="mod">
          <ac:chgData name="五石 順一" userId="cb18dd47-b6c6-4799-b7f6-90ff8561729f" providerId="ADAL" clId="{9779CB89-79B5-4E3C-AFC7-E4E8C5F4BF80}" dt="2023-04-06T01:32:49.607" v="2906" actId="255"/>
          <ac:spMkLst>
            <pc:docMk/>
            <pc:sldMk cId="3953243827" sldId="1797"/>
            <ac:spMk id="5" creationId="{758C1033-7B63-C509-82E0-C3F52F56D054}"/>
          </ac:spMkLst>
        </pc:spChg>
        <pc:spChg chg="mod">
          <ac:chgData name="五石 順一" userId="cb18dd47-b6c6-4799-b7f6-90ff8561729f" providerId="ADAL" clId="{9779CB89-79B5-4E3C-AFC7-E4E8C5F4BF80}" dt="2023-04-03T06:46:45.351" v="2510" actId="1076"/>
          <ac:spMkLst>
            <pc:docMk/>
            <pc:sldMk cId="3953243827" sldId="1797"/>
            <ac:spMk id="6" creationId="{633CB435-A606-1B45-960D-8E3EA2D020C2}"/>
          </ac:spMkLst>
        </pc:spChg>
        <pc:spChg chg="mod">
          <ac:chgData name="五石 順一" userId="cb18dd47-b6c6-4799-b7f6-90ff8561729f" providerId="ADAL" clId="{9779CB89-79B5-4E3C-AFC7-E4E8C5F4BF80}" dt="2023-04-03T06:46:42.406" v="2509" actId="1076"/>
          <ac:spMkLst>
            <pc:docMk/>
            <pc:sldMk cId="3953243827" sldId="1797"/>
            <ac:spMk id="7" creationId="{99C68B48-B6AB-E01B-5716-6DA7567CB14F}"/>
          </ac:spMkLst>
        </pc:spChg>
        <pc:spChg chg="mod">
          <ac:chgData name="五石 順一" userId="cb18dd47-b6c6-4799-b7f6-90ff8561729f" providerId="ADAL" clId="{9779CB89-79B5-4E3C-AFC7-E4E8C5F4BF80}" dt="2023-04-03T06:46:33.251" v="2506" actId="1076"/>
          <ac:spMkLst>
            <pc:docMk/>
            <pc:sldMk cId="3953243827" sldId="1797"/>
            <ac:spMk id="8" creationId="{520FB2C9-D3DD-0C6B-E2C1-754CA2406CE5}"/>
          </ac:spMkLst>
        </pc:spChg>
        <pc:spChg chg="mod">
          <ac:chgData name="五石 順一" userId="cb18dd47-b6c6-4799-b7f6-90ff8561729f" providerId="ADAL" clId="{9779CB89-79B5-4E3C-AFC7-E4E8C5F4BF80}" dt="2023-04-03T06:46:40.019" v="2508" actId="1076"/>
          <ac:spMkLst>
            <pc:docMk/>
            <pc:sldMk cId="3953243827" sldId="1797"/>
            <ac:spMk id="9" creationId="{EFDCF12F-6392-3BD3-738F-517CEC264EB1}"/>
          </ac:spMkLst>
        </pc:spChg>
        <pc:spChg chg="mod">
          <ac:chgData name="五石 順一" userId="cb18dd47-b6c6-4799-b7f6-90ff8561729f" providerId="ADAL" clId="{9779CB89-79B5-4E3C-AFC7-E4E8C5F4BF80}" dt="2023-04-03T06:46:37.182" v="2507" actId="1076"/>
          <ac:spMkLst>
            <pc:docMk/>
            <pc:sldMk cId="3953243827" sldId="1797"/>
            <ac:spMk id="10" creationId="{6F8D71BB-843C-FBC0-0796-5DD5FA4DF45B}"/>
          </ac:spMkLst>
        </pc:spChg>
        <pc:spChg chg="add mod">
          <ac:chgData name="五石 順一" userId="cb18dd47-b6c6-4799-b7f6-90ff8561729f" providerId="ADAL" clId="{9779CB89-79B5-4E3C-AFC7-E4E8C5F4BF80}" dt="2023-04-03T06:46:59.900" v="2514" actId="1076"/>
          <ac:spMkLst>
            <pc:docMk/>
            <pc:sldMk cId="3953243827" sldId="1797"/>
            <ac:spMk id="13" creationId="{80C445CF-3F5D-49D3-AB96-923E5D0405D6}"/>
          </ac:spMkLst>
        </pc:spChg>
        <pc:spChg chg="add mod">
          <ac:chgData name="五石 順一" userId="cb18dd47-b6c6-4799-b7f6-90ff8561729f" providerId="ADAL" clId="{9779CB89-79B5-4E3C-AFC7-E4E8C5F4BF80}" dt="2023-04-06T01:32:28.839" v="2904" actId="1076"/>
          <ac:spMkLst>
            <pc:docMk/>
            <pc:sldMk cId="3953243827" sldId="1797"/>
            <ac:spMk id="14" creationId="{73AF1F81-84AF-4E17-9C56-58DCC4DE56EF}"/>
          </ac:spMkLst>
        </pc:spChg>
        <pc:spChg chg="add mod">
          <ac:chgData name="五石 順一" userId="cb18dd47-b6c6-4799-b7f6-90ff8561729f" providerId="ADAL" clId="{9779CB89-79B5-4E3C-AFC7-E4E8C5F4BF80}" dt="2023-04-06T23:24:51.712" v="3094" actId="14100"/>
          <ac:spMkLst>
            <pc:docMk/>
            <pc:sldMk cId="3953243827" sldId="1797"/>
            <ac:spMk id="15" creationId="{838345D3-908A-40C1-BF7C-F1A4E04B75A7}"/>
          </ac:spMkLst>
        </pc:spChg>
      </pc:sldChg>
      <pc:sldChg chg="add">
        <pc:chgData name="五石 順一" userId="cb18dd47-b6c6-4799-b7f6-90ff8561729f" providerId="ADAL" clId="{9779CB89-79B5-4E3C-AFC7-E4E8C5F4BF80}" dt="2023-04-03T04:20:51.425" v="107" actId="2890"/>
        <pc:sldMkLst>
          <pc:docMk/>
          <pc:sldMk cId="2588055138" sldId="1804"/>
        </pc:sldMkLst>
      </pc:sldChg>
      <pc:sldChg chg="addSp modSp add mod setBg">
        <pc:chgData name="五石 順一" userId="cb18dd47-b6c6-4799-b7f6-90ff8561729f" providerId="ADAL" clId="{9779CB89-79B5-4E3C-AFC7-E4E8C5F4BF80}" dt="2023-04-11T03:54:21.298" v="4334" actId="14100"/>
        <pc:sldMkLst>
          <pc:docMk/>
          <pc:sldMk cId="3649884769" sldId="1805"/>
        </pc:sldMkLst>
        <pc:spChg chg="mod">
          <ac:chgData name="五石 順一" userId="cb18dd47-b6c6-4799-b7f6-90ff8561729f" providerId="ADAL" clId="{9779CB89-79B5-4E3C-AFC7-E4E8C5F4BF80}" dt="2023-04-11T03:54:21.298" v="4334" actId="14100"/>
          <ac:spMkLst>
            <pc:docMk/>
            <pc:sldMk cId="3649884769" sldId="1805"/>
            <ac:spMk id="2" creationId="{0B6AE2FB-E2F4-322A-48BF-E65AFF1C5B60}"/>
          </ac:spMkLst>
        </pc:spChg>
        <pc:spChg chg="mod">
          <ac:chgData name="五石 順一" userId="cb18dd47-b6c6-4799-b7f6-90ff8561729f" providerId="ADAL" clId="{9779CB89-79B5-4E3C-AFC7-E4E8C5F4BF80}" dt="2023-04-03T06:09:24.039" v="2100" actId="14100"/>
          <ac:spMkLst>
            <pc:docMk/>
            <pc:sldMk cId="3649884769" sldId="1805"/>
            <ac:spMk id="11" creationId="{06184CEE-9EEF-4929-A1C5-F65F28F235C3}"/>
          </ac:spMkLst>
        </pc:spChg>
        <pc:spChg chg="mod">
          <ac:chgData name="五石 順一" userId="cb18dd47-b6c6-4799-b7f6-90ff8561729f" providerId="ADAL" clId="{9779CB89-79B5-4E3C-AFC7-E4E8C5F4BF80}" dt="2023-04-11T03:53:56.452" v="4305" actId="255"/>
          <ac:spMkLst>
            <pc:docMk/>
            <pc:sldMk cId="3649884769" sldId="1805"/>
            <ac:spMk id="12" creationId="{60A4A474-B536-408A-A34B-A4C642A8C87A}"/>
          </ac:spMkLst>
        </pc:spChg>
        <pc:spChg chg="mod">
          <ac:chgData name="五石 順一" userId="cb18dd47-b6c6-4799-b7f6-90ff8561729f" providerId="ADAL" clId="{9779CB89-79B5-4E3C-AFC7-E4E8C5F4BF80}" dt="2023-04-03T04:38:54.433" v="675" actId="14100"/>
          <ac:spMkLst>
            <pc:docMk/>
            <pc:sldMk cId="3649884769" sldId="1805"/>
            <ac:spMk id="13" creationId="{BD8ECA97-9E13-4D35-8798-7A1C38E06D72}"/>
          </ac:spMkLst>
        </pc:spChg>
        <pc:spChg chg="add mod">
          <ac:chgData name="五石 順一" userId="cb18dd47-b6c6-4799-b7f6-90ff8561729f" providerId="ADAL" clId="{9779CB89-79B5-4E3C-AFC7-E4E8C5F4BF80}" dt="2023-04-03T04:39:04.034" v="676" actId="20577"/>
          <ac:spMkLst>
            <pc:docMk/>
            <pc:sldMk cId="3649884769" sldId="1805"/>
            <ac:spMk id="14" creationId="{D79E8C86-2DD4-4460-85E3-6F7F7FE15107}"/>
          </ac:spMkLst>
        </pc:spChg>
        <pc:spChg chg="mod">
          <ac:chgData name="五石 順一" userId="cb18dd47-b6c6-4799-b7f6-90ff8561729f" providerId="ADAL" clId="{9779CB89-79B5-4E3C-AFC7-E4E8C5F4BF80}" dt="2023-04-11T01:10:01.680" v="3839" actId="20577"/>
          <ac:spMkLst>
            <pc:docMk/>
            <pc:sldMk cId="3649884769" sldId="1805"/>
            <ac:spMk id="27" creationId="{0EC313E4-6B41-4283-AEB5-68CECFDB63CB}"/>
          </ac:spMkLst>
        </pc:spChg>
      </pc:sldChg>
      <pc:sldChg chg="addSp delSp modSp add del mod ord">
        <pc:chgData name="五石 順一" userId="cb18dd47-b6c6-4799-b7f6-90ff8561729f" providerId="ADAL" clId="{9779CB89-79B5-4E3C-AFC7-E4E8C5F4BF80}" dt="2023-04-06T01:10:19.390" v="2814" actId="2696"/>
        <pc:sldMkLst>
          <pc:docMk/>
          <pc:sldMk cId="1812017198" sldId="1806"/>
        </pc:sldMkLst>
        <pc:spChg chg="del mod ord">
          <ac:chgData name="五石 順一" userId="cb18dd47-b6c6-4799-b7f6-90ff8561729f" providerId="ADAL" clId="{9779CB89-79B5-4E3C-AFC7-E4E8C5F4BF80}" dt="2023-04-06T01:07:56.917" v="2708" actId="21"/>
          <ac:spMkLst>
            <pc:docMk/>
            <pc:sldMk cId="1812017198" sldId="1806"/>
            <ac:spMk id="2" creationId="{D5B5B7A2-D555-FE70-8796-E72B6FB1E060}"/>
          </ac:spMkLst>
        </pc:spChg>
        <pc:spChg chg="del">
          <ac:chgData name="五石 順一" userId="cb18dd47-b6c6-4799-b7f6-90ff8561729f" providerId="ADAL" clId="{9779CB89-79B5-4E3C-AFC7-E4E8C5F4BF80}" dt="2023-04-03T04:44:34.385" v="761" actId="478"/>
          <ac:spMkLst>
            <pc:docMk/>
            <pc:sldMk cId="1812017198" sldId="1806"/>
            <ac:spMk id="3" creationId="{4639DA26-2331-88A1-00F5-3922376B3073}"/>
          </ac:spMkLst>
        </pc:spChg>
        <pc:spChg chg="mod">
          <ac:chgData name="五石 順一" userId="cb18dd47-b6c6-4799-b7f6-90ff8561729f" providerId="ADAL" clId="{9779CB89-79B5-4E3C-AFC7-E4E8C5F4BF80}" dt="2023-04-03T05:24:11.670" v="1144" actId="1076"/>
          <ac:spMkLst>
            <pc:docMk/>
            <pc:sldMk cId="1812017198" sldId="1806"/>
            <ac:spMk id="4" creationId="{0FF0405B-194D-8B65-5463-852D9F6A9D0A}"/>
          </ac:spMkLst>
        </pc:spChg>
        <pc:spChg chg="mod ord">
          <ac:chgData name="五石 順一" userId="cb18dd47-b6c6-4799-b7f6-90ff8561729f" providerId="ADAL" clId="{9779CB89-79B5-4E3C-AFC7-E4E8C5F4BF80}" dt="2023-04-03T04:52:58.011" v="849" actId="207"/>
          <ac:spMkLst>
            <pc:docMk/>
            <pc:sldMk cId="1812017198" sldId="1806"/>
            <ac:spMk id="6" creationId="{3FB06D08-1468-2C26-3FAC-6AF5CDE01C8D}"/>
          </ac:spMkLst>
        </pc:spChg>
        <pc:spChg chg="del">
          <ac:chgData name="五石 順一" userId="cb18dd47-b6c6-4799-b7f6-90ff8561729f" providerId="ADAL" clId="{9779CB89-79B5-4E3C-AFC7-E4E8C5F4BF80}" dt="2023-04-03T04:42:15.772" v="759" actId="478"/>
          <ac:spMkLst>
            <pc:docMk/>
            <pc:sldMk cId="1812017198" sldId="1806"/>
            <ac:spMk id="7" creationId="{7ACFF7C2-0550-33A7-EBE3-5428E03E2C46}"/>
          </ac:spMkLst>
        </pc:spChg>
        <pc:picChg chg="del">
          <ac:chgData name="五石 順一" userId="cb18dd47-b6c6-4799-b7f6-90ff8561729f" providerId="ADAL" clId="{9779CB89-79B5-4E3C-AFC7-E4E8C5F4BF80}" dt="2023-04-03T04:42:19.657" v="760" actId="478"/>
          <ac:picMkLst>
            <pc:docMk/>
            <pc:sldMk cId="1812017198" sldId="1806"/>
            <ac:picMk id="5" creationId="{21083998-AF9E-466A-9B87-538E9596F24E}"/>
          </ac:picMkLst>
        </pc:picChg>
        <pc:picChg chg="add mod modCrop">
          <ac:chgData name="五石 順一" userId="cb18dd47-b6c6-4799-b7f6-90ff8561729f" providerId="ADAL" clId="{9779CB89-79B5-4E3C-AFC7-E4E8C5F4BF80}" dt="2023-04-03T04:49:20.194" v="788" actId="14100"/>
          <ac:picMkLst>
            <pc:docMk/>
            <pc:sldMk cId="1812017198" sldId="1806"/>
            <ac:picMk id="10" creationId="{C416B1CE-7C88-4BB6-8F66-E63E3596CB18}"/>
          </ac:picMkLst>
        </pc:picChg>
      </pc:sldChg>
      <pc:sldChg chg="addSp delSp modSp add mod">
        <pc:chgData name="五石 順一" userId="cb18dd47-b6c6-4799-b7f6-90ff8561729f" providerId="ADAL" clId="{9779CB89-79B5-4E3C-AFC7-E4E8C5F4BF80}" dt="2023-04-11T01:16:49.314" v="3960" actId="207"/>
        <pc:sldMkLst>
          <pc:docMk/>
          <pc:sldMk cId="2119549887" sldId="1807"/>
        </pc:sldMkLst>
        <pc:spChg chg="del">
          <ac:chgData name="五石 順一" userId="cb18dd47-b6c6-4799-b7f6-90ff8561729f" providerId="ADAL" clId="{9779CB89-79B5-4E3C-AFC7-E4E8C5F4BF80}" dt="2023-04-03T05:03:42.673" v="905" actId="478"/>
          <ac:spMkLst>
            <pc:docMk/>
            <pc:sldMk cId="2119549887" sldId="1807"/>
            <ac:spMk id="2" creationId="{D5B5B7A2-D555-FE70-8796-E72B6FB1E060}"/>
          </ac:spMkLst>
        </pc:spChg>
        <pc:spChg chg="del">
          <ac:chgData name="五石 順一" userId="cb18dd47-b6c6-4799-b7f6-90ff8561729f" providerId="ADAL" clId="{9779CB89-79B5-4E3C-AFC7-E4E8C5F4BF80}" dt="2023-04-05T08:46:50.052" v="2687" actId="478"/>
          <ac:spMkLst>
            <pc:docMk/>
            <pc:sldMk cId="2119549887" sldId="1807"/>
            <ac:spMk id="3" creationId="{82143D8C-6FB9-B86B-6EF9-0BE0F9730BAB}"/>
          </ac:spMkLst>
        </pc:spChg>
        <pc:spChg chg="mod">
          <ac:chgData name="五石 順一" userId="cb18dd47-b6c6-4799-b7f6-90ff8561729f" providerId="ADAL" clId="{9779CB89-79B5-4E3C-AFC7-E4E8C5F4BF80}" dt="2023-04-03T05:24:42.892" v="1147" actId="1076"/>
          <ac:spMkLst>
            <pc:docMk/>
            <pc:sldMk cId="2119549887" sldId="1807"/>
            <ac:spMk id="4" creationId="{0FF0405B-194D-8B65-5463-852D9F6A9D0A}"/>
          </ac:spMkLst>
        </pc:spChg>
        <pc:spChg chg="del">
          <ac:chgData name="五石 順一" userId="cb18dd47-b6c6-4799-b7f6-90ff8561729f" providerId="ADAL" clId="{9779CB89-79B5-4E3C-AFC7-E4E8C5F4BF80}" dt="2023-04-05T08:46:45.619" v="2686" actId="478"/>
          <ac:spMkLst>
            <pc:docMk/>
            <pc:sldMk cId="2119549887" sldId="1807"/>
            <ac:spMk id="5" creationId="{150F147F-6F96-E42D-D2A8-8B9465DC4961}"/>
          </ac:spMkLst>
        </pc:spChg>
        <pc:spChg chg="del">
          <ac:chgData name="五石 順一" userId="cb18dd47-b6c6-4799-b7f6-90ff8561729f" providerId="ADAL" clId="{9779CB89-79B5-4E3C-AFC7-E4E8C5F4BF80}" dt="2023-04-03T05:03:35.230" v="904" actId="478"/>
          <ac:spMkLst>
            <pc:docMk/>
            <pc:sldMk cId="2119549887" sldId="1807"/>
            <ac:spMk id="6" creationId="{3FB06D08-1468-2C26-3FAC-6AF5CDE01C8D}"/>
          </ac:spMkLst>
        </pc:spChg>
        <pc:spChg chg="mod">
          <ac:chgData name="五石 順一" userId="cb18dd47-b6c6-4799-b7f6-90ff8561729f" providerId="ADAL" clId="{9779CB89-79B5-4E3C-AFC7-E4E8C5F4BF80}" dt="2023-04-11T01:16:49.314" v="3960" actId="207"/>
          <ac:spMkLst>
            <pc:docMk/>
            <pc:sldMk cId="2119549887" sldId="1807"/>
            <ac:spMk id="6" creationId="{D004C952-165E-D3B4-42B9-0BD6A6C82E19}"/>
          </ac:spMkLst>
        </pc:spChg>
        <pc:spChg chg="mod">
          <ac:chgData name="五石 順一" userId="cb18dd47-b6c6-4799-b7f6-90ff8561729f" providerId="ADAL" clId="{9779CB89-79B5-4E3C-AFC7-E4E8C5F4BF80}" dt="2023-04-11T01:16:37.672" v="3958" actId="1076"/>
          <ac:spMkLst>
            <pc:docMk/>
            <pc:sldMk cId="2119549887" sldId="1807"/>
            <ac:spMk id="8" creationId="{BA2940F9-18C4-D46C-7863-6D97232656FE}"/>
          </ac:spMkLst>
        </pc:spChg>
        <pc:spChg chg="mod">
          <ac:chgData name="五石 順一" userId="cb18dd47-b6c6-4799-b7f6-90ff8561729f" providerId="ADAL" clId="{9779CB89-79B5-4E3C-AFC7-E4E8C5F4BF80}" dt="2023-04-11T01:16:31.498" v="3957" actId="14100"/>
          <ac:spMkLst>
            <pc:docMk/>
            <pc:sldMk cId="2119549887" sldId="1807"/>
            <ac:spMk id="10" creationId="{86AFDFE9-5609-090F-F32B-D00582E58550}"/>
          </ac:spMkLst>
        </pc:spChg>
        <pc:spChg chg="add mod">
          <ac:chgData name="五石 順一" userId="cb18dd47-b6c6-4799-b7f6-90ff8561729f" providerId="ADAL" clId="{9779CB89-79B5-4E3C-AFC7-E4E8C5F4BF80}" dt="2023-04-03T05:12:55.414" v="996" actId="20577"/>
          <ac:spMkLst>
            <pc:docMk/>
            <pc:sldMk cId="2119549887" sldId="1807"/>
            <ac:spMk id="11" creationId="{8DE0445F-ABFE-4664-853F-0303A3FD4098}"/>
          </ac:spMkLst>
        </pc:spChg>
        <pc:picChg chg="add del mod">
          <ac:chgData name="五石 順一" userId="cb18dd47-b6c6-4799-b7f6-90ff8561729f" providerId="ADAL" clId="{9779CB89-79B5-4E3C-AFC7-E4E8C5F4BF80}" dt="2023-04-03T05:06:28.397" v="910" actId="478"/>
          <ac:picMkLst>
            <pc:docMk/>
            <pc:sldMk cId="2119549887" sldId="1807"/>
            <ac:picMk id="5" creationId="{76B7CF78-5D5C-46FB-B54C-6FDD072A43AD}"/>
          </ac:picMkLst>
        </pc:picChg>
        <pc:picChg chg="add del mod">
          <ac:chgData name="五石 順一" userId="cb18dd47-b6c6-4799-b7f6-90ff8561729f" providerId="ADAL" clId="{9779CB89-79B5-4E3C-AFC7-E4E8C5F4BF80}" dt="2023-04-05T08:46:42.183" v="2685" actId="478"/>
          <ac:picMkLst>
            <pc:docMk/>
            <pc:sldMk cId="2119549887" sldId="1807"/>
            <ac:picMk id="8" creationId="{9AC7209A-082E-4A19-BFB7-BEE5CCC01FDE}"/>
          </ac:picMkLst>
        </pc:picChg>
        <pc:picChg chg="del">
          <ac:chgData name="五石 順一" userId="cb18dd47-b6c6-4799-b7f6-90ff8561729f" providerId="ADAL" clId="{9779CB89-79B5-4E3C-AFC7-E4E8C5F4BF80}" dt="2023-04-03T05:03:45.590" v="906" actId="478"/>
          <ac:picMkLst>
            <pc:docMk/>
            <pc:sldMk cId="2119549887" sldId="1807"/>
            <ac:picMk id="10" creationId="{C416B1CE-7C88-4BB6-8F66-E63E3596CB18}"/>
          </ac:picMkLst>
        </pc:picChg>
        <pc:cxnChg chg="del">
          <ac:chgData name="五石 順一" userId="cb18dd47-b6c6-4799-b7f6-90ff8561729f" providerId="ADAL" clId="{9779CB89-79B5-4E3C-AFC7-E4E8C5F4BF80}" dt="2023-04-11T01:14:21.410" v="3897" actId="478"/>
          <ac:cxnSpMkLst>
            <pc:docMk/>
            <pc:sldMk cId="2119549887" sldId="1807"/>
            <ac:cxnSpMk id="12" creationId="{E18C5A09-500E-21C9-7485-E416C786E50E}"/>
          </ac:cxnSpMkLst>
        </pc:cxnChg>
      </pc:sldChg>
      <pc:sldChg chg="addSp delSp modSp add mod">
        <pc:chgData name="五石 順一" userId="cb18dd47-b6c6-4799-b7f6-90ff8561729f" providerId="ADAL" clId="{9779CB89-79B5-4E3C-AFC7-E4E8C5F4BF80}" dt="2023-04-11T01:20:49.454" v="4038" actId="167"/>
        <pc:sldMkLst>
          <pc:docMk/>
          <pc:sldMk cId="611339475" sldId="1808"/>
        </pc:sldMkLst>
        <pc:spChg chg="mod ord">
          <ac:chgData name="五石 順一" userId="cb18dd47-b6c6-4799-b7f6-90ff8561729f" providerId="ADAL" clId="{9779CB89-79B5-4E3C-AFC7-E4E8C5F4BF80}" dt="2023-04-11T01:20:38.280" v="4036" actId="14100"/>
          <ac:spMkLst>
            <pc:docMk/>
            <pc:sldMk cId="611339475" sldId="1808"/>
            <ac:spMk id="3" creationId="{7EEEAB73-10AD-BCB3-9530-CCA0336EA47B}"/>
          </ac:spMkLst>
        </pc:spChg>
        <pc:spChg chg="mod">
          <ac:chgData name="五石 順一" userId="cb18dd47-b6c6-4799-b7f6-90ff8561729f" providerId="ADAL" clId="{9779CB89-79B5-4E3C-AFC7-E4E8C5F4BF80}" dt="2023-04-03T05:24:56.859" v="1150" actId="1076"/>
          <ac:spMkLst>
            <pc:docMk/>
            <pc:sldMk cId="611339475" sldId="1808"/>
            <ac:spMk id="4" creationId="{0FF0405B-194D-8B65-5463-852D9F6A9D0A}"/>
          </ac:spMkLst>
        </pc:spChg>
        <pc:spChg chg="mod">
          <ac:chgData name="五石 順一" userId="cb18dd47-b6c6-4799-b7f6-90ff8561729f" providerId="ADAL" clId="{9779CB89-79B5-4E3C-AFC7-E4E8C5F4BF80}" dt="2023-04-11T01:18:18.572" v="4012" actId="14100"/>
          <ac:spMkLst>
            <pc:docMk/>
            <pc:sldMk cId="611339475" sldId="1808"/>
            <ac:spMk id="5" creationId="{B1A2CFF2-4C51-8FB3-2FAF-DFF8159C9021}"/>
          </ac:spMkLst>
        </pc:spChg>
        <pc:spChg chg="mod ord">
          <ac:chgData name="五石 順一" userId="cb18dd47-b6c6-4799-b7f6-90ff8561729f" providerId="ADAL" clId="{9779CB89-79B5-4E3C-AFC7-E4E8C5F4BF80}" dt="2023-04-11T01:20:49.454" v="4038" actId="167"/>
          <ac:spMkLst>
            <pc:docMk/>
            <pc:sldMk cId="611339475" sldId="1808"/>
            <ac:spMk id="7" creationId="{7350B078-9D05-F9C5-2530-BAA747B4C65E}"/>
          </ac:spMkLst>
        </pc:spChg>
        <pc:spChg chg="del">
          <ac:chgData name="五石 順一" userId="cb18dd47-b6c6-4799-b7f6-90ff8561729f" providerId="ADAL" clId="{9779CB89-79B5-4E3C-AFC7-E4E8C5F4BF80}" dt="2023-04-05T08:47:19.555" v="2688" actId="478"/>
          <ac:spMkLst>
            <pc:docMk/>
            <pc:sldMk cId="611339475" sldId="1808"/>
            <ac:spMk id="7" creationId="{A1A2D8A1-6AD2-5323-0CF1-2270216C8AE3}"/>
          </ac:spMkLst>
        </pc:spChg>
        <pc:spChg chg="mod ord">
          <ac:chgData name="五石 順一" userId="cb18dd47-b6c6-4799-b7f6-90ff8561729f" providerId="ADAL" clId="{9779CB89-79B5-4E3C-AFC7-E4E8C5F4BF80}" dt="2023-04-03T05:44:33.471" v="1628" actId="1076"/>
          <ac:spMkLst>
            <pc:docMk/>
            <pc:sldMk cId="611339475" sldId="1808"/>
            <ac:spMk id="11" creationId="{8DE0445F-ABFE-4664-853F-0303A3FD4098}"/>
          </ac:spMkLst>
        </pc:spChg>
        <pc:spChg chg="del">
          <ac:chgData name="五石 順一" userId="cb18dd47-b6c6-4799-b7f6-90ff8561729f" providerId="ADAL" clId="{9779CB89-79B5-4E3C-AFC7-E4E8C5F4BF80}" dt="2023-04-05T08:47:24.668" v="2689" actId="478"/>
          <ac:spMkLst>
            <pc:docMk/>
            <pc:sldMk cId="611339475" sldId="1808"/>
            <ac:spMk id="12" creationId="{3247B89C-AE4C-CA59-8510-BDB877F81D58}"/>
          </ac:spMkLst>
        </pc:spChg>
        <pc:picChg chg="add del mod ord">
          <ac:chgData name="五石 順一" userId="cb18dd47-b6c6-4799-b7f6-90ff8561729f" providerId="ADAL" clId="{9779CB89-79B5-4E3C-AFC7-E4E8C5F4BF80}" dt="2023-04-05T08:47:26.437" v="2690" actId="478"/>
          <ac:picMkLst>
            <pc:docMk/>
            <pc:sldMk cId="611339475" sldId="1808"/>
            <ac:picMk id="3" creationId="{72A2DD66-A544-4D7B-9082-343ADE179BD9}"/>
          </ac:picMkLst>
        </pc:picChg>
        <pc:picChg chg="add mod">
          <ac:chgData name="五石 順一" userId="cb18dd47-b6c6-4799-b7f6-90ff8561729f" providerId="ADAL" clId="{9779CB89-79B5-4E3C-AFC7-E4E8C5F4BF80}" dt="2023-04-03T05:44:05.500" v="1626" actId="1076"/>
          <ac:picMkLst>
            <pc:docMk/>
            <pc:sldMk cId="611339475" sldId="1808"/>
            <ac:picMk id="6" creationId="{8B2CCFE0-E925-44FD-B34C-4D62C5F2E1D0}"/>
          </ac:picMkLst>
        </pc:picChg>
        <pc:picChg chg="del">
          <ac:chgData name="五石 順一" userId="cb18dd47-b6c6-4799-b7f6-90ff8561729f" providerId="ADAL" clId="{9779CB89-79B5-4E3C-AFC7-E4E8C5F4BF80}" dt="2023-04-03T05:21:15.708" v="1044" actId="478"/>
          <ac:picMkLst>
            <pc:docMk/>
            <pc:sldMk cId="611339475" sldId="1808"/>
            <ac:picMk id="8" creationId="{9AC7209A-082E-4A19-BFB7-BEE5CCC01FDE}"/>
          </ac:picMkLst>
        </pc:picChg>
      </pc:sldChg>
      <pc:sldChg chg="addSp delSp modSp add mod">
        <pc:chgData name="五石 順一" userId="cb18dd47-b6c6-4799-b7f6-90ff8561729f" providerId="ADAL" clId="{9779CB89-79B5-4E3C-AFC7-E4E8C5F4BF80}" dt="2023-04-11T01:20:18.586" v="4033" actId="166"/>
        <pc:sldMkLst>
          <pc:docMk/>
          <pc:sldMk cId="1414529262" sldId="1809"/>
        </pc:sldMkLst>
        <pc:spChg chg="del">
          <ac:chgData name="五石 順一" userId="cb18dd47-b6c6-4799-b7f6-90ff8561729f" providerId="ADAL" clId="{9779CB89-79B5-4E3C-AFC7-E4E8C5F4BF80}" dt="2023-04-05T08:47:45.188" v="2693" actId="478"/>
          <ac:spMkLst>
            <pc:docMk/>
            <pc:sldMk cId="1414529262" sldId="1809"/>
            <ac:spMk id="3" creationId="{DD705CE5-BC2E-A7D7-B1A8-3DE65249C50D}"/>
          </ac:spMkLst>
        </pc:spChg>
        <pc:spChg chg="mod">
          <ac:chgData name="五石 順一" userId="cb18dd47-b6c6-4799-b7f6-90ff8561729f" providerId="ADAL" clId="{9779CB89-79B5-4E3C-AFC7-E4E8C5F4BF80}" dt="2023-04-03T05:26:54.789" v="1184" actId="20577"/>
          <ac:spMkLst>
            <pc:docMk/>
            <pc:sldMk cId="1414529262" sldId="1809"/>
            <ac:spMk id="4" creationId="{0FF0405B-194D-8B65-5463-852D9F6A9D0A}"/>
          </ac:spMkLst>
        </pc:spChg>
        <pc:spChg chg="del">
          <ac:chgData name="五石 順一" userId="cb18dd47-b6c6-4799-b7f6-90ff8561729f" providerId="ADAL" clId="{9779CB89-79B5-4E3C-AFC7-E4E8C5F4BF80}" dt="2023-04-05T08:47:39.004" v="2692" actId="478"/>
          <ac:spMkLst>
            <pc:docMk/>
            <pc:sldMk cId="1414529262" sldId="1809"/>
            <ac:spMk id="10" creationId="{3708267B-BEFD-3217-0A02-0D9FAFDF654F}"/>
          </ac:spMkLst>
        </pc:spChg>
        <pc:spChg chg="mod ord">
          <ac:chgData name="五石 順一" userId="cb18dd47-b6c6-4799-b7f6-90ff8561729f" providerId="ADAL" clId="{9779CB89-79B5-4E3C-AFC7-E4E8C5F4BF80}" dt="2023-04-11T01:20:18.586" v="4033" actId="166"/>
          <ac:spMkLst>
            <pc:docMk/>
            <pc:sldMk cId="1414529262" sldId="1809"/>
            <ac:spMk id="10" creationId="{B9204890-8EBD-8A0C-A653-55E1B350F33E}"/>
          </ac:spMkLst>
        </pc:spChg>
        <pc:spChg chg="mod ord">
          <ac:chgData name="五石 順一" userId="cb18dd47-b6c6-4799-b7f6-90ff8561729f" providerId="ADAL" clId="{9779CB89-79B5-4E3C-AFC7-E4E8C5F4BF80}" dt="2023-04-03T05:44:42.681" v="1630" actId="14100"/>
          <ac:spMkLst>
            <pc:docMk/>
            <pc:sldMk cId="1414529262" sldId="1809"/>
            <ac:spMk id="11" creationId="{8DE0445F-ABFE-4664-853F-0303A3FD4098}"/>
          </ac:spMkLst>
        </pc:spChg>
        <pc:spChg chg="mod">
          <ac:chgData name="五石 順一" userId="cb18dd47-b6c6-4799-b7f6-90ff8561729f" providerId="ADAL" clId="{9779CB89-79B5-4E3C-AFC7-E4E8C5F4BF80}" dt="2023-04-11T01:20:11.453" v="4032" actId="14100"/>
          <ac:spMkLst>
            <pc:docMk/>
            <pc:sldMk cId="1414529262" sldId="1809"/>
            <ac:spMk id="12" creationId="{44425136-E158-FFA5-E78A-EA97EC100A00}"/>
          </ac:spMkLst>
        </pc:spChg>
        <pc:picChg chg="del">
          <ac:chgData name="五石 順一" userId="cb18dd47-b6c6-4799-b7f6-90ff8561729f" providerId="ADAL" clId="{9779CB89-79B5-4E3C-AFC7-E4E8C5F4BF80}" dt="2023-04-03T05:27:00.620" v="1185" actId="478"/>
          <ac:picMkLst>
            <pc:docMk/>
            <pc:sldMk cId="1414529262" sldId="1809"/>
            <ac:picMk id="3" creationId="{72A2DD66-A544-4D7B-9082-343ADE179BD9}"/>
          </ac:picMkLst>
        </pc:picChg>
        <pc:picChg chg="add del mod">
          <ac:chgData name="五石 順一" userId="cb18dd47-b6c6-4799-b7f6-90ff8561729f" providerId="ADAL" clId="{9779CB89-79B5-4E3C-AFC7-E4E8C5F4BF80}" dt="2023-04-05T08:47:36.604" v="2691" actId="478"/>
          <ac:picMkLst>
            <pc:docMk/>
            <pc:sldMk cId="1414529262" sldId="1809"/>
            <ac:picMk id="5" creationId="{C4E7E25B-E6C9-4235-8251-E992EA8E6133}"/>
          </ac:picMkLst>
        </pc:picChg>
        <pc:picChg chg="add mod">
          <ac:chgData name="五石 順一" userId="cb18dd47-b6c6-4799-b7f6-90ff8561729f" providerId="ADAL" clId="{9779CB89-79B5-4E3C-AFC7-E4E8C5F4BF80}" dt="2023-04-03T05:45:25.056" v="1637" actId="1076"/>
          <ac:picMkLst>
            <pc:docMk/>
            <pc:sldMk cId="1414529262" sldId="1809"/>
            <ac:picMk id="7" creationId="{2E0A38F8-986B-4D84-93D1-591D45405C18}"/>
          </ac:picMkLst>
        </pc:picChg>
      </pc:sldChg>
      <pc:sldChg chg="modSp add del mod">
        <pc:chgData name="五石 順一" userId="cb18dd47-b6c6-4799-b7f6-90ff8561729f" providerId="ADAL" clId="{9779CB89-79B5-4E3C-AFC7-E4E8C5F4BF80}" dt="2023-04-03T05:36:01.272" v="1545" actId="2696"/>
        <pc:sldMkLst>
          <pc:docMk/>
          <pc:sldMk cId="2658841004" sldId="1810"/>
        </pc:sldMkLst>
        <pc:spChg chg="mod">
          <ac:chgData name="五石 順一" userId="cb18dd47-b6c6-4799-b7f6-90ff8561729f" providerId="ADAL" clId="{9779CB89-79B5-4E3C-AFC7-E4E8C5F4BF80}" dt="2023-04-03T05:35:18.724" v="1544" actId="20577"/>
          <ac:spMkLst>
            <pc:docMk/>
            <pc:sldMk cId="2658841004" sldId="1810"/>
            <ac:spMk id="11" creationId="{8DE0445F-ABFE-4664-853F-0303A3FD4098}"/>
          </ac:spMkLst>
        </pc:spChg>
      </pc:sldChg>
      <pc:sldChg chg="addSp delSp modSp add mod ord">
        <pc:chgData name="五石 順一" userId="cb18dd47-b6c6-4799-b7f6-90ff8561729f" providerId="ADAL" clId="{9779CB89-79B5-4E3C-AFC7-E4E8C5F4BF80}" dt="2023-04-11T01:24:13.734" v="4080" actId="20577"/>
        <pc:sldMkLst>
          <pc:docMk/>
          <pc:sldMk cId="867879683" sldId="1811"/>
        </pc:sldMkLst>
        <pc:spChg chg="del">
          <ac:chgData name="五石 順一" userId="cb18dd47-b6c6-4799-b7f6-90ff8561729f" providerId="ADAL" clId="{9779CB89-79B5-4E3C-AFC7-E4E8C5F4BF80}" dt="2023-04-05T08:47:49.340" v="2694" actId="478"/>
          <ac:spMkLst>
            <pc:docMk/>
            <pc:sldMk cId="867879683" sldId="1811"/>
            <ac:spMk id="3" creationId="{0CC9F368-385C-9F26-0304-50D4D20E9F62}"/>
          </ac:spMkLst>
        </pc:spChg>
        <pc:spChg chg="mod">
          <ac:chgData name="五石 順一" userId="cb18dd47-b6c6-4799-b7f6-90ff8561729f" providerId="ADAL" clId="{9779CB89-79B5-4E3C-AFC7-E4E8C5F4BF80}" dt="2023-04-03T05:31:25.319" v="1334" actId="20577"/>
          <ac:spMkLst>
            <pc:docMk/>
            <pc:sldMk cId="867879683" sldId="1811"/>
            <ac:spMk id="4" creationId="{0FF0405B-194D-8B65-5463-852D9F6A9D0A}"/>
          </ac:spMkLst>
        </pc:spChg>
        <pc:spChg chg="mod">
          <ac:chgData name="五石 順一" userId="cb18dd47-b6c6-4799-b7f6-90ff8561729f" providerId="ADAL" clId="{9779CB89-79B5-4E3C-AFC7-E4E8C5F4BF80}" dt="2023-04-11T01:23:30.991" v="4047" actId="14100"/>
          <ac:spMkLst>
            <pc:docMk/>
            <pc:sldMk cId="867879683" sldId="1811"/>
            <ac:spMk id="5" creationId="{84B09694-EE09-EE08-0965-9096FD7EF723}"/>
          </ac:spMkLst>
        </pc:spChg>
        <pc:spChg chg="mod">
          <ac:chgData name="五石 順一" userId="cb18dd47-b6c6-4799-b7f6-90ff8561729f" providerId="ADAL" clId="{9779CB89-79B5-4E3C-AFC7-E4E8C5F4BF80}" dt="2023-04-11T01:23:34.242" v="4048" actId="14100"/>
          <ac:spMkLst>
            <pc:docMk/>
            <pc:sldMk cId="867879683" sldId="1811"/>
            <ac:spMk id="10" creationId="{08B06261-85DC-B147-D7B5-569E0D6940E3}"/>
          </ac:spMkLst>
        </pc:spChg>
        <pc:spChg chg="del">
          <ac:chgData name="五石 順一" userId="cb18dd47-b6c6-4799-b7f6-90ff8561729f" providerId="ADAL" clId="{9779CB89-79B5-4E3C-AFC7-E4E8C5F4BF80}" dt="2023-04-05T08:47:51.804" v="2695" actId="478"/>
          <ac:spMkLst>
            <pc:docMk/>
            <pc:sldMk cId="867879683" sldId="1811"/>
            <ac:spMk id="10" creationId="{F925FD4D-B607-DDB6-1EEE-7AD3A11502D8}"/>
          </ac:spMkLst>
        </pc:spChg>
        <pc:spChg chg="mod ord">
          <ac:chgData name="五石 順一" userId="cb18dd47-b6c6-4799-b7f6-90ff8561729f" providerId="ADAL" clId="{9779CB89-79B5-4E3C-AFC7-E4E8C5F4BF80}" dt="2023-04-03T05:45:51.381" v="1641" actId="14100"/>
          <ac:spMkLst>
            <pc:docMk/>
            <pc:sldMk cId="867879683" sldId="1811"/>
            <ac:spMk id="11" creationId="{8DE0445F-ABFE-4664-853F-0303A3FD4098}"/>
          </ac:spMkLst>
        </pc:spChg>
        <pc:spChg chg="mod">
          <ac:chgData name="五石 順一" userId="cb18dd47-b6c6-4799-b7f6-90ff8561729f" providerId="ADAL" clId="{9779CB89-79B5-4E3C-AFC7-E4E8C5F4BF80}" dt="2023-04-11T01:24:13.734" v="4080" actId="20577"/>
          <ac:spMkLst>
            <pc:docMk/>
            <pc:sldMk cId="867879683" sldId="1811"/>
            <ac:spMk id="12" creationId="{EA62F0B3-4E62-0709-DCC0-2567A24EC63C}"/>
          </ac:spMkLst>
        </pc:spChg>
        <pc:picChg chg="del">
          <ac:chgData name="五石 順一" userId="cb18dd47-b6c6-4799-b7f6-90ff8561729f" providerId="ADAL" clId="{9779CB89-79B5-4E3C-AFC7-E4E8C5F4BF80}" dt="2023-04-03T05:31:47.450" v="1373" actId="478"/>
          <ac:picMkLst>
            <pc:docMk/>
            <pc:sldMk cId="867879683" sldId="1811"/>
            <ac:picMk id="3" creationId="{72A2DD66-A544-4D7B-9082-343ADE179BD9}"/>
          </ac:picMkLst>
        </pc:picChg>
        <pc:picChg chg="add del mod">
          <ac:chgData name="五石 順一" userId="cb18dd47-b6c6-4799-b7f6-90ff8561729f" providerId="ADAL" clId="{9779CB89-79B5-4E3C-AFC7-E4E8C5F4BF80}" dt="2023-04-05T08:47:53.510" v="2696" actId="478"/>
          <ac:picMkLst>
            <pc:docMk/>
            <pc:sldMk cId="867879683" sldId="1811"/>
            <ac:picMk id="5" creationId="{65277000-2158-47AF-8B64-DF3C8BAE2A31}"/>
          </ac:picMkLst>
        </pc:picChg>
        <pc:picChg chg="add mod">
          <ac:chgData name="五石 順一" userId="cb18dd47-b6c6-4799-b7f6-90ff8561729f" providerId="ADAL" clId="{9779CB89-79B5-4E3C-AFC7-E4E8C5F4BF80}" dt="2023-04-03T05:47:00.837" v="1648" actId="1076"/>
          <ac:picMkLst>
            <pc:docMk/>
            <pc:sldMk cId="867879683" sldId="1811"/>
            <ac:picMk id="7" creationId="{4AD5F274-F423-4269-BC3C-42D2EDA65E01}"/>
          </ac:picMkLst>
        </pc:picChg>
      </pc:sldChg>
      <pc:sldChg chg="addSp delSp modSp add mod">
        <pc:chgData name="五石 順一" userId="cb18dd47-b6c6-4799-b7f6-90ff8561729f" providerId="ADAL" clId="{9779CB89-79B5-4E3C-AFC7-E4E8C5F4BF80}" dt="2023-04-11T01:25:43.666" v="4092" actId="14100"/>
        <pc:sldMkLst>
          <pc:docMk/>
          <pc:sldMk cId="456233341" sldId="1812"/>
        </pc:sldMkLst>
        <pc:spChg chg="add del mod">
          <ac:chgData name="五石 順一" userId="cb18dd47-b6c6-4799-b7f6-90ff8561729f" providerId="ADAL" clId="{9779CB89-79B5-4E3C-AFC7-E4E8C5F4BF80}" dt="2023-04-03T05:37:40.705" v="1551" actId="478"/>
          <ac:spMkLst>
            <pc:docMk/>
            <pc:sldMk cId="456233341" sldId="1812"/>
            <ac:spMk id="2" creationId="{8D3736BB-A0CE-461B-B09C-25837DAF37BC}"/>
          </ac:spMkLst>
        </pc:spChg>
        <pc:spChg chg="del">
          <ac:chgData name="五石 順一" userId="cb18dd47-b6c6-4799-b7f6-90ff8561729f" providerId="ADAL" clId="{9779CB89-79B5-4E3C-AFC7-E4E8C5F4BF80}" dt="2023-04-05T08:47:58.869" v="2697" actId="478"/>
          <ac:spMkLst>
            <pc:docMk/>
            <pc:sldMk cId="456233341" sldId="1812"/>
            <ac:spMk id="3" creationId="{A46B86CD-632C-DE7A-C1F7-09921EC9F82A}"/>
          </ac:spMkLst>
        </pc:spChg>
        <pc:spChg chg="mod">
          <ac:chgData name="五石 順一" userId="cb18dd47-b6c6-4799-b7f6-90ff8561729f" providerId="ADAL" clId="{9779CB89-79B5-4E3C-AFC7-E4E8C5F4BF80}" dt="2023-04-03T05:32:32.261" v="1400" actId="20577"/>
          <ac:spMkLst>
            <pc:docMk/>
            <pc:sldMk cId="456233341" sldId="1812"/>
            <ac:spMk id="4" creationId="{0FF0405B-194D-8B65-5463-852D9F6A9D0A}"/>
          </ac:spMkLst>
        </pc:spChg>
        <pc:spChg chg="mod">
          <ac:chgData name="五石 順一" userId="cb18dd47-b6c6-4799-b7f6-90ff8561729f" providerId="ADAL" clId="{9779CB89-79B5-4E3C-AFC7-E4E8C5F4BF80}" dt="2023-04-11T01:25:43.666" v="4092" actId="14100"/>
          <ac:spMkLst>
            <pc:docMk/>
            <pc:sldMk cId="456233341" sldId="1812"/>
            <ac:spMk id="6" creationId="{B05C0BCB-0934-FF4B-3C19-2A60CEC16832}"/>
          </ac:spMkLst>
        </pc:spChg>
        <pc:spChg chg="mod">
          <ac:chgData name="五石 順一" userId="cb18dd47-b6c6-4799-b7f6-90ff8561729f" providerId="ADAL" clId="{9779CB89-79B5-4E3C-AFC7-E4E8C5F4BF80}" dt="2023-04-11T01:25:30.780" v="4090" actId="14100"/>
          <ac:spMkLst>
            <pc:docMk/>
            <pc:sldMk cId="456233341" sldId="1812"/>
            <ac:spMk id="10" creationId="{08515646-840F-3525-A804-7046AB13569B}"/>
          </ac:spMkLst>
        </pc:spChg>
        <pc:spChg chg="del mod">
          <ac:chgData name="五石 順一" userId="cb18dd47-b6c6-4799-b7f6-90ff8561729f" providerId="ADAL" clId="{9779CB89-79B5-4E3C-AFC7-E4E8C5F4BF80}" dt="2023-04-05T08:48:07.132" v="2700" actId="478"/>
          <ac:spMkLst>
            <pc:docMk/>
            <pc:sldMk cId="456233341" sldId="1812"/>
            <ac:spMk id="10" creationId="{989EB0C1-CF82-A689-EC14-AB2054786C62}"/>
          </ac:spMkLst>
        </pc:spChg>
        <pc:spChg chg="mod">
          <ac:chgData name="五石 順一" userId="cb18dd47-b6c6-4799-b7f6-90ff8561729f" providerId="ADAL" clId="{9779CB89-79B5-4E3C-AFC7-E4E8C5F4BF80}" dt="2023-04-11T01:25:38.158" v="4091" actId="1076"/>
          <ac:spMkLst>
            <pc:docMk/>
            <pc:sldMk cId="456233341" sldId="1812"/>
            <ac:spMk id="11" creationId="{42214B03-FA1F-52D7-FD8A-3A0F9587F1A8}"/>
          </ac:spMkLst>
        </pc:spChg>
        <pc:spChg chg="mod ord">
          <ac:chgData name="五石 順一" userId="cb18dd47-b6c6-4799-b7f6-90ff8561729f" providerId="ADAL" clId="{9779CB89-79B5-4E3C-AFC7-E4E8C5F4BF80}" dt="2023-04-03T05:48:17.936" v="1650" actId="1076"/>
          <ac:spMkLst>
            <pc:docMk/>
            <pc:sldMk cId="456233341" sldId="1812"/>
            <ac:spMk id="11" creationId="{8DE0445F-ABFE-4664-853F-0303A3FD4098}"/>
          </ac:spMkLst>
        </pc:spChg>
        <pc:picChg chg="del">
          <ac:chgData name="五石 順一" userId="cb18dd47-b6c6-4799-b7f6-90ff8561729f" providerId="ADAL" clId="{9779CB89-79B5-4E3C-AFC7-E4E8C5F4BF80}" dt="2023-04-03T05:32:36.491" v="1401" actId="478"/>
          <ac:picMkLst>
            <pc:docMk/>
            <pc:sldMk cId="456233341" sldId="1812"/>
            <ac:picMk id="5" creationId="{65277000-2158-47AF-8B64-DF3C8BAE2A31}"/>
          </ac:picMkLst>
        </pc:picChg>
        <pc:picChg chg="add del mod">
          <ac:chgData name="五石 順一" userId="cb18dd47-b6c6-4799-b7f6-90ff8561729f" providerId="ADAL" clId="{9779CB89-79B5-4E3C-AFC7-E4E8C5F4BF80}" dt="2023-04-05T08:48:01.291" v="2698" actId="478"/>
          <ac:picMkLst>
            <pc:docMk/>
            <pc:sldMk cId="456233341" sldId="1812"/>
            <ac:picMk id="6" creationId="{A45266C1-5E7B-4EA0-81A7-FC650D194016}"/>
          </ac:picMkLst>
        </pc:picChg>
        <pc:picChg chg="add mod">
          <ac:chgData name="五石 順一" userId="cb18dd47-b6c6-4799-b7f6-90ff8561729f" providerId="ADAL" clId="{9779CB89-79B5-4E3C-AFC7-E4E8C5F4BF80}" dt="2023-04-03T05:49:48.143" v="1659" actId="1076"/>
          <ac:picMkLst>
            <pc:docMk/>
            <pc:sldMk cId="456233341" sldId="1812"/>
            <ac:picMk id="8" creationId="{E96834AB-0243-421B-9911-A5FD6123ECBE}"/>
          </ac:picMkLst>
        </pc:picChg>
      </pc:sldChg>
      <pc:sldChg chg="addSp delSp modSp add mod addCm delCm modCm">
        <pc:chgData name="五石 順一" userId="cb18dd47-b6c6-4799-b7f6-90ff8561729f" providerId="ADAL" clId="{9779CB89-79B5-4E3C-AFC7-E4E8C5F4BF80}" dt="2023-04-11T04:02:36.215" v="4383" actId="20577"/>
        <pc:sldMkLst>
          <pc:docMk/>
          <pc:sldMk cId="3930220958" sldId="1813"/>
        </pc:sldMkLst>
        <pc:spChg chg="add mod">
          <ac:chgData name="五石 順一" userId="cb18dd47-b6c6-4799-b7f6-90ff8561729f" providerId="ADAL" clId="{9779CB89-79B5-4E3C-AFC7-E4E8C5F4BF80}" dt="2023-04-03T05:52:25.344" v="1720" actId="20577"/>
          <ac:spMkLst>
            <pc:docMk/>
            <pc:sldMk cId="3930220958" sldId="1813"/>
            <ac:spMk id="2" creationId="{A8BDFD6D-70F1-4BB8-84CA-80BE77AB4FBF}"/>
          </ac:spMkLst>
        </pc:spChg>
        <pc:spChg chg="mod">
          <ac:chgData name="五石 順一" userId="cb18dd47-b6c6-4799-b7f6-90ff8561729f" providerId="ADAL" clId="{9779CB89-79B5-4E3C-AFC7-E4E8C5F4BF80}" dt="2023-04-11T04:02:36.215" v="4383" actId="20577"/>
          <ac:spMkLst>
            <pc:docMk/>
            <pc:sldMk cId="3930220958" sldId="1813"/>
            <ac:spMk id="3" creationId="{60A68716-8B9C-A190-3A56-23BFC8D61DB1}"/>
          </ac:spMkLst>
        </pc:spChg>
        <pc:spChg chg="mod">
          <ac:chgData name="五石 順一" userId="cb18dd47-b6c6-4799-b7f6-90ff8561729f" providerId="ADAL" clId="{9779CB89-79B5-4E3C-AFC7-E4E8C5F4BF80}" dt="2023-04-03T05:51:03.561" v="1678" actId="20577"/>
          <ac:spMkLst>
            <pc:docMk/>
            <pc:sldMk cId="3930220958" sldId="1813"/>
            <ac:spMk id="4" creationId="{0FF0405B-194D-8B65-5463-852D9F6A9D0A}"/>
          </ac:spMkLst>
        </pc:spChg>
        <pc:spChg chg="mod ord">
          <ac:chgData name="五石 順一" userId="cb18dd47-b6c6-4799-b7f6-90ff8561729f" providerId="ADAL" clId="{9779CB89-79B5-4E3C-AFC7-E4E8C5F4BF80}" dt="2023-04-11T01:26:56.607" v="4098" actId="14100"/>
          <ac:spMkLst>
            <pc:docMk/>
            <pc:sldMk cId="3930220958" sldId="1813"/>
            <ac:spMk id="6" creationId="{B8E90A9B-8F6A-98CD-159B-7B3A5FE984E9}"/>
          </ac:spMkLst>
        </pc:spChg>
        <pc:spChg chg="del">
          <ac:chgData name="五石 順一" userId="cb18dd47-b6c6-4799-b7f6-90ff8561729f" providerId="ADAL" clId="{9779CB89-79B5-4E3C-AFC7-E4E8C5F4BF80}" dt="2023-04-03T05:51:08.904" v="1680" actId="478"/>
          <ac:spMkLst>
            <pc:docMk/>
            <pc:sldMk cId="3930220958" sldId="1813"/>
            <ac:spMk id="11" creationId="{8DE0445F-ABFE-4664-853F-0303A3FD4098}"/>
          </ac:spMkLst>
        </pc:spChg>
        <pc:spChg chg="mod">
          <ac:chgData name="五石 順一" userId="cb18dd47-b6c6-4799-b7f6-90ff8561729f" providerId="ADAL" clId="{9779CB89-79B5-4E3C-AFC7-E4E8C5F4BF80}" dt="2023-04-11T04:01:49.715" v="4335" actId="1076"/>
          <ac:spMkLst>
            <pc:docMk/>
            <pc:sldMk cId="3930220958" sldId="1813"/>
            <ac:spMk id="20" creationId="{F8ED67D7-4E83-EF25-0BA1-22D9205A11EE}"/>
          </ac:spMkLst>
        </pc:spChg>
        <pc:spChg chg="mod">
          <ac:chgData name="五石 順一" userId="cb18dd47-b6c6-4799-b7f6-90ff8561729f" providerId="ADAL" clId="{9779CB89-79B5-4E3C-AFC7-E4E8C5F4BF80}" dt="2023-04-11T04:01:56.614" v="4337" actId="1076"/>
          <ac:spMkLst>
            <pc:docMk/>
            <pc:sldMk cId="3930220958" sldId="1813"/>
            <ac:spMk id="21" creationId="{B5576275-FB77-F5CE-0D15-02E15272169C}"/>
          </ac:spMkLst>
        </pc:spChg>
        <pc:spChg chg="mod">
          <ac:chgData name="五石 順一" userId="cb18dd47-b6c6-4799-b7f6-90ff8561729f" providerId="ADAL" clId="{9779CB89-79B5-4E3C-AFC7-E4E8C5F4BF80}" dt="2023-04-11T01:28:08.194" v="4121" actId="20577"/>
          <ac:spMkLst>
            <pc:docMk/>
            <pc:sldMk cId="3930220958" sldId="1813"/>
            <ac:spMk id="65" creationId="{C574E9F1-F444-BF86-FDEF-EFE1F7FDB568}"/>
          </ac:spMkLst>
        </pc:spChg>
        <pc:spChg chg="del">
          <ac:chgData name="五石 順一" userId="cb18dd47-b6c6-4799-b7f6-90ff8561729f" providerId="ADAL" clId="{9779CB89-79B5-4E3C-AFC7-E4E8C5F4BF80}" dt="2023-04-06T01:26:23.702" v="2825" actId="478"/>
          <ac:spMkLst>
            <pc:docMk/>
            <pc:sldMk cId="3930220958" sldId="1813"/>
            <ac:spMk id="75" creationId="{F3245410-ABF0-CE17-EED2-8549FD6D3FDF}"/>
          </ac:spMkLst>
        </pc:spChg>
        <pc:spChg chg="mod">
          <ac:chgData name="五石 順一" userId="cb18dd47-b6c6-4799-b7f6-90ff8561729f" providerId="ADAL" clId="{9779CB89-79B5-4E3C-AFC7-E4E8C5F4BF80}" dt="2023-04-11T01:27:17.541" v="4113" actId="20577"/>
          <ac:spMkLst>
            <pc:docMk/>
            <pc:sldMk cId="3930220958" sldId="1813"/>
            <ac:spMk id="79" creationId="{7A4992F6-FCE2-FF13-9122-FC2B293515D3}"/>
          </ac:spMkLst>
        </pc:spChg>
        <pc:grpChg chg="mod">
          <ac:chgData name="五石 順一" userId="cb18dd47-b6c6-4799-b7f6-90ff8561729f" providerId="ADAL" clId="{9779CB89-79B5-4E3C-AFC7-E4E8C5F4BF80}" dt="2023-04-11T04:01:53.182" v="4336" actId="1076"/>
          <ac:grpSpMkLst>
            <pc:docMk/>
            <pc:sldMk cId="3930220958" sldId="1813"/>
            <ac:grpSpMk id="23" creationId="{38E52B10-FA58-BCB1-B399-C9D075D7C584}"/>
          </ac:grpSpMkLst>
        </pc:grpChg>
        <pc:grpChg chg="del">
          <ac:chgData name="五石 順一" userId="cb18dd47-b6c6-4799-b7f6-90ff8561729f" providerId="ADAL" clId="{9779CB89-79B5-4E3C-AFC7-E4E8C5F4BF80}" dt="2023-04-06T01:26:11.733" v="2824" actId="478"/>
          <ac:grpSpMkLst>
            <pc:docMk/>
            <pc:sldMk cId="3930220958" sldId="1813"/>
            <ac:grpSpMk id="70" creationId="{2B605F10-FB62-D68E-2EC9-A802225A8EEE}"/>
          </ac:grpSpMkLst>
        </pc:grpChg>
        <pc:picChg chg="del">
          <ac:chgData name="五石 順一" userId="cb18dd47-b6c6-4799-b7f6-90ff8561729f" providerId="ADAL" clId="{9779CB89-79B5-4E3C-AFC7-E4E8C5F4BF80}" dt="2023-04-03T05:51:06.457" v="1679" actId="478"/>
          <ac:picMkLst>
            <pc:docMk/>
            <pc:sldMk cId="3930220958" sldId="1813"/>
            <ac:picMk id="6" creationId="{A45266C1-5E7B-4EA0-81A7-FC650D194016}"/>
          </ac:picMkLst>
        </pc:picChg>
        <pc:picChg chg="del">
          <ac:chgData name="五石 順一" userId="cb18dd47-b6c6-4799-b7f6-90ff8561729f" providerId="ADAL" clId="{9779CB89-79B5-4E3C-AFC7-E4E8C5F4BF80}" dt="2023-04-03T05:51:11.024" v="1681" actId="478"/>
          <ac:picMkLst>
            <pc:docMk/>
            <pc:sldMk cId="3930220958" sldId="1813"/>
            <ac:picMk id="8" creationId="{E96834AB-0243-421B-9911-A5FD6123ECBE}"/>
          </ac:picMkLst>
        </pc:picChg>
      </pc:sldChg>
      <pc:sldChg chg="modSp add mod ord">
        <pc:chgData name="五石 順一" userId="cb18dd47-b6c6-4799-b7f6-90ff8561729f" providerId="ADAL" clId="{9779CB89-79B5-4E3C-AFC7-E4E8C5F4BF80}" dt="2023-04-03T05:53:04.546" v="1742" actId="20577"/>
        <pc:sldMkLst>
          <pc:docMk/>
          <pc:sldMk cId="562405432" sldId="1814"/>
        </pc:sldMkLst>
        <pc:spChg chg="mod">
          <ac:chgData name="五石 順一" userId="cb18dd47-b6c6-4799-b7f6-90ff8561729f" providerId="ADAL" clId="{9779CB89-79B5-4E3C-AFC7-E4E8C5F4BF80}" dt="2023-04-03T05:53:04.546" v="1742" actId="20577"/>
          <ac:spMkLst>
            <pc:docMk/>
            <pc:sldMk cId="562405432" sldId="1814"/>
            <ac:spMk id="4" creationId="{A1CE6CD0-64BF-490A-9CE0-446A421B3365}"/>
          </ac:spMkLst>
        </pc:spChg>
      </pc:sldChg>
      <pc:sldChg chg="addSp delSp modSp add mod ord">
        <pc:chgData name="五石 順一" userId="cb18dd47-b6c6-4799-b7f6-90ff8561729f" providerId="ADAL" clId="{9779CB89-79B5-4E3C-AFC7-E4E8C5F4BF80}" dt="2023-04-11T01:30:17.931" v="4189" actId="20577"/>
        <pc:sldMkLst>
          <pc:docMk/>
          <pc:sldMk cId="638203841" sldId="1815"/>
        </pc:sldMkLst>
        <pc:spChg chg="mod">
          <ac:chgData name="五石 順一" userId="cb18dd47-b6c6-4799-b7f6-90ff8561729f" providerId="ADAL" clId="{9779CB89-79B5-4E3C-AFC7-E4E8C5F4BF80}" dt="2023-04-03T05:54:20.474" v="1793" actId="20577"/>
          <ac:spMkLst>
            <pc:docMk/>
            <pc:sldMk cId="638203841" sldId="1815"/>
            <ac:spMk id="2" creationId="{0B6AE2FB-E2F4-322A-48BF-E65AFF1C5B60}"/>
          </ac:spMkLst>
        </pc:spChg>
        <pc:spChg chg="add mod ord">
          <ac:chgData name="五石 順一" userId="cb18dd47-b6c6-4799-b7f6-90ff8561729f" providerId="ADAL" clId="{9779CB89-79B5-4E3C-AFC7-E4E8C5F4BF80}" dt="2023-04-10T08:53:12.290" v="3544" actId="166"/>
          <ac:spMkLst>
            <pc:docMk/>
            <pc:sldMk cId="638203841" sldId="1815"/>
            <ac:spMk id="5" creationId="{49D18944-AAC8-466E-9D05-48BB9E13F768}"/>
          </ac:spMkLst>
        </pc:spChg>
        <pc:spChg chg="add mod">
          <ac:chgData name="五石 順一" userId="cb18dd47-b6c6-4799-b7f6-90ff8561729f" providerId="ADAL" clId="{9779CB89-79B5-4E3C-AFC7-E4E8C5F4BF80}" dt="2023-04-05T08:50:26.383" v="2706" actId="1076"/>
          <ac:spMkLst>
            <pc:docMk/>
            <pc:sldMk cId="638203841" sldId="1815"/>
            <ac:spMk id="6" creationId="{C4BF58F7-3433-4B84-8FC8-F422F0AFDDC8}"/>
          </ac:spMkLst>
        </pc:spChg>
        <pc:spChg chg="mod ord">
          <ac:chgData name="五石 順一" userId="cb18dd47-b6c6-4799-b7f6-90ff8561729f" providerId="ADAL" clId="{9779CB89-79B5-4E3C-AFC7-E4E8C5F4BF80}" dt="2023-04-10T08:53:10.154" v="3543" actId="166"/>
          <ac:spMkLst>
            <pc:docMk/>
            <pc:sldMk cId="638203841" sldId="1815"/>
            <ac:spMk id="11" creationId="{06184CEE-9EEF-4929-A1C5-F65F28F235C3}"/>
          </ac:spMkLst>
        </pc:spChg>
        <pc:spChg chg="mod ord">
          <ac:chgData name="五石 順一" userId="cb18dd47-b6c6-4799-b7f6-90ff8561729f" providerId="ADAL" clId="{9779CB89-79B5-4E3C-AFC7-E4E8C5F4BF80}" dt="2023-04-10T08:53:06.974" v="3542" actId="166"/>
          <ac:spMkLst>
            <pc:docMk/>
            <pc:sldMk cId="638203841" sldId="1815"/>
            <ac:spMk id="14" creationId="{D79E8C86-2DD4-4460-85E3-6F7F7FE15107}"/>
          </ac:spMkLst>
        </pc:spChg>
        <pc:spChg chg="mod">
          <ac:chgData name="五石 順一" userId="cb18dd47-b6c6-4799-b7f6-90ff8561729f" providerId="ADAL" clId="{9779CB89-79B5-4E3C-AFC7-E4E8C5F4BF80}" dt="2023-04-10T08:53:32.485" v="3545" actId="14100"/>
          <ac:spMkLst>
            <pc:docMk/>
            <pc:sldMk cId="638203841" sldId="1815"/>
            <ac:spMk id="15" creationId="{7877131D-BB17-9D11-A28A-606919DFF660}"/>
          </ac:spMkLst>
        </pc:spChg>
        <pc:spChg chg="add del mod">
          <ac:chgData name="五石 順一" userId="cb18dd47-b6c6-4799-b7f6-90ff8561729f" providerId="ADAL" clId="{9779CB89-79B5-4E3C-AFC7-E4E8C5F4BF80}" dt="2023-04-03T05:54:43.040" v="1796" actId="478"/>
          <ac:spMkLst>
            <pc:docMk/>
            <pc:sldMk cId="638203841" sldId="1815"/>
            <ac:spMk id="15" creationId="{89D89362-AA91-49C3-89E0-FFE07F9FC060}"/>
          </ac:spMkLst>
        </pc:spChg>
        <pc:spChg chg="mod ord">
          <ac:chgData name="五石 順一" userId="cb18dd47-b6c6-4799-b7f6-90ff8561729f" providerId="ADAL" clId="{9779CB89-79B5-4E3C-AFC7-E4E8C5F4BF80}" dt="2023-04-11T01:30:17.931" v="4189" actId="20577"/>
          <ac:spMkLst>
            <pc:docMk/>
            <pc:sldMk cId="638203841" sldId="1815"/>
            <ac:spMk id="27" creationId="{0EC313E4-6B41-4283-AEB5-68CECFDB63CB}"/>
          </ac:spMkLst>
        </pc:spChg>
      </pc:sldChg>
      <pc:sldChg chg="addSp delSp modSp add mod">
        <pc:chgData name="五石 順一" userId="cb18dd47-b6c6-4799-b7f6-90ff8561729f" providerId="ADAL" clId="{9779CB89-79B5-4E3C-AFC7-E4E8C5F4BF80}" dt="2023-04-03T06:31:48.379" v="2489" actId="20577"/>
        <pc:sldMkLst>
          <pc:docMk/>
          <pc:sldMk cId="1641879542" sldId="1816"/>
        </pc:sldMkLst>
        <pc:spChg chg="add del mod">
          <ac:chgData name="五石 順一" userId="cb18dd47-b6c6-4799-b7f6-90ff8561729f" providerId="ADAL" clId="{9779CB89-79B5-4E3C-AFC7-E4E8C5F4BF80}" dt="2023-04-03T06:21:51.263" v="2339" actId="478"/>
          <ac:spMkLst>
            <pc:docMk/>
            <pc:sldMk cId="1641879542" sldId="1816"/>
            <ac:spMk id="3" creationId="{FD645C7A-4642-4C8F-B6A6-98DCC784D1D8}"/>
          </ac:spMkLst>
        </pc:spChg>
        <pc:spChg chg="mod">
          <ac:chgData name="五石 順一" userId="cb18dd47-b6c6-4799-b7f6-90ff8561729f" providerId="ADAL" clId="{9779CB89-79B5-4E3C-AFC7-E4E8C5F4BF80}" dt="2023-04-03T06:20:01.129" v="2336" actId="6549"/>
          <ac:spMkLst>
            <pc:docMk/>
            <pc:sldMk cId="1641879542" sldId="1816"/>
            <ac:spMk id="5" creationId="{798F369E-8532-7824-C484-7C628CB28883}"/>
          </ac:spMkLst>
        </pc:spChg>
        <pc:spChg chg="mod">
          <ac:chgData name="五石 順一" userId="cb18dd47-b6c6-4799-b7f6-90ff8561729f" providerId="ADAL" clId="{9779CB89-79B5-4E3C-AFC7-E4E8C5F4BF80}" dt="2023-04-03T06:31:48.379" v="2489" actId="20577"/>
          <ac:spMkLst>
            <pc:docMk/>
            <pc:sldMk cId="1641879542" sldId="1816"/>
            <ac:spMk id="7" creationId="{790ACE77-2109-491E-8168-AC1B347189B5}"/>
          </ac:spMkLst>
        </pc:spChg>
        <pc:picChg chg="del">
          <ac:chgData name="五石 順一" userId="cb18dd47-b6c6-4799-b7f6-90ff8561729f" providerId="ADAL" clId="{9779CB89-79B5-4E3C-AFC7-E4E8C5F4BF80}" dt="2023-04-03T06:18:39.068" v="2334" actId="478"/>
          <ac:picMkLst>
            <pc:docMk/>
            <pc:sldMk cId="1641879542" sldId="1816"/>
            <ac:picMk id="8" creationId="{4598B060-35E9-B932-F310-9253F52E00D2}"/>
          </ac:picMkLst>
        </pc:picChg>
        <pc:picChg chg="add mod">
          <ac:chgData name="五石 順一" userId="cb18dd47-b6c6-4799-b7f6-90ff8561729f" providerId="ADAL" clId="{9779CB89-79B5-4E3C-AFC7-E4E8C5F4BF80}" dt="2023-04-03T06:23:41.885" v="2345" actId="14100"/>
          <ac:picMkLst>
            <pc:docMk/>
            <pc:sldMk cId="1641879542" sldId="1816"/>
            <ac:picMk id="9" creationId="{78219C24-D7C1-4E93-B8FE-88DFE9F96D08}"/>
          </ac:picMkLst>
        </pc:picChg>
      </pc:sldChg>
      <pc:sldChg chg="modSp add mod ord">
        <pc:chgData name="五石 順一" userId="cb18dd47-b6c6-4799-b7f6-90ff8561729f" providerId="ADAL" clId="{9779CB89-79B5-4E3C-AFC7-E4E8C5F4BF80}" dt="2023-04-03T06:31:28.408" v="2480" actId="20577"/>
        <pc:sldMkLst>
          <pc:docMk/>
          <pc:sldMk cId="3848153343" sldId="1817"/>
        </pc:sldMkLst>
        <pc:spChg chg="mod">
          <ac:chgData name="五石 順一" userId="cb18dd47-b6c6-4799-b7f6-90ff8561729f" providerId="ADAL" clId="{9779CB89-79B5-4E3C-AFC7-E4E8C5F4BF80}" dt="2023-04-03T06:31:28.408" v="2480" actId="20577"/>
          <ac:spMkLst>
            <pc:docMk/>
            <pc:sldMk cId="3848153343" sldId="1817"/>
            <ac:spMk id="2" creationId="{7322B5FE-51C6-A497-9B13-3023215542FB}"/>
          </ac:spMkLst>
        </pc:spChg>
        <pc:spChg chg="mod">
          <ac:chgData name="五石 順一" userId="cb18dd47-b6c6-4799-b7f6-90ff8561729f" providerId="ADAL" clId="{9779CB89-79B5-4E3C-AFC7-E4E8C5F4BF80}" dt="2023-04-03T06:18:27.918" v="2333" actId="20577"/>
          <ac:spMkLst>
            <pc:docMk/>
            <pc:sldMk cId="3848153343" sldId="1817"/>
            <ac:spMk id="4" creationId="{5DF84702-B361-0364-909C-E8B8A7C2D185}"/>
          </ac:spMkLst>
        </pc:spChg>
      </pc:sldChg>
      <pc:sldChg chg="modSp add mod ord">
        <pc:chgData name="五石 順一" userId="cb18dd47-b6c6-4799-b7f6-90ff8561729f" providerId="ADAL" clId="{9779CB89-79B5-4E3C-AFC7-E4E8C5F4BF80}" dt="2023-04-03T06:27:51.438" v="2460" actId="6549"/>
        <pc:sldMkLst>
          <pc:docMk/>
          <pc:sldMk cId="1330368001" sldId="1818"/>
        </pc:sldMkLst>
        <pc:spChg chg="mod">
          <ac:chgData name="五石 順一" userId="cb18dd47-b6c6-4799-b7f6-90ff8561729f" providerId="ADAL" clId="{9779CB89-79B5-4E3C-AFC7-E4E8C5F4BF80}" dt="2023-04-03T06:26:25.511" v="2448" actId="1076"/>
          <ac:spMkLst>
            <pc:docMk/>
            <pc:sldMk cId="1330368001" sldId="1818"/>
            <ac:spMk id="2" creationId="{7322B5FE-51C6-A497-9B13-3023215542FB}"/>
          </ac:spMkLst>
        </pc:spChg>
        <pc:spChg chg="mod">
          <ac:chgData name="五石 順一" userId="cb18dd47-b6c6-4799-b7f6-90ff8561729f" providerId="ADAL" clId="{9779CB89-79B5-4E3C-AFC7-E4E8C5F4BF80}" dt="2023-04-03T06:27:51.438" v="2460" actId="6549"/>
          <ac:spMkLst>
            <pc:docMk/>
            <pc:sldMk cId="1330368001" sldId="1818"/>
            <ac:spMk id="4" creationId="{5DF84702-B361-0364-909C-E8B8A7C2D185}"/>
          </ac:spMkLst>
        </pc:spChg>
      </pc:sldChg>
      <pc:sldChg chg="addSp delSp modSp add mod ord">
        <pc:chgData name="五石 順一" userId="cb18dd47-b6c6-4799-b7f6-90ff8561729f" providerId="ADAL" clId="{9779CB89-79B5-4E3C-AFC7-E4E8C5F4BF80}" dt="2023-04-03T06:31:11.396" v="2478" actId="14100"/>
        <pc:sldMkLst>
          <pc:docMk/>
          <pc:sldMk cId="589634661" sldId="1819"/>
        </pc:sldMkLst>
        <pc:spChg chg="mod">
          <ac:chgData name="五石 順一" userId="cb18dd47-b6c6-4799-b7f6-90ff8561729f" providerId="ADAL" clId="{9779CB89-79B5-4E3C-AFC7-E4E8C5F4BF80}" dt="2023-04-03T06:28:58.746" v="2468" actId="6549"/>
          <ac:spMkLst>
            <pc:docMk/>
            <pc:sldMk cId="589634661" sldId="1819"/>
            <ac:spMk id="5" creationId="{798F369E-8532-7824-C484-7C628CB28883}"/>
          </ac:spMkLst>
        </pc:spChg>
        <pc:spChg chg="mod">
          <ac:chgData name="五石 順一" userId="cb18dd47-b6c6-4799-b7f6-90ff8561729f" providerId="ADAL" clId="{9779CB89-79B5-4E3C-AFC7-E4E8C5F4BF80}" dt="2023-04-03T06:28:30.359" v="2465" actId="20577"/>
          <ac:spMkLst>
            <pc:docMk/>
            <pc:sldMk cId="589634661" sldId="1819"/>
            <ac:spMk id="7" creationId="{790ACE77-2109-491E-8168-AC1B347189B5}"/>
          </ac:spMkLst>
        </pc:spChg>
        <pc:picChg chg="add del">
          <ac:chgData name="五石 順一" userId="cb18dd47-b6c6-4799-b7f6-90ff8561729f" providerId="ADAL" clId="{9779CB89-79B5-4E3C-AFC7-E4E8C5F4BF80}" dt="2023-04-03T06:30:21.969" v="2470" actId="478"/>
          <ac:picMkLst>
            <pc:docMk/>
            <pc:sldMk cId="589634661" sldId="1819"/>
            <ac:picMk id="4" creationId="{80C0A4C6-29BE-4BB4-AC86-62C13712E726}"/>
          </ac:picMkLst>
        </pc:picChg>
        <pc:picChg chg="del">
          <ac:chgData name="五石 順一" userId="cb18dd47-b6c6-4799-b7f6-90ff8561729f" providerId="ADAL" clId="{9779CB89-79B5-4E3C-AFC7-E4E8C5F4BF80}" dt="2023-04-03T06:28:44.335" v="2466" actId="478"/>
          <ac:picMkLst>
            <pc:docMk/>
            <pc:sldMk cId="589634661" sldId="1819"/>
            <ac:picMk id="9" creationId="{78219C24-D7C1-4E93-B8FE-88DFE9F96D08}"/>
          </ac:picMkLst>
        </pc:picChg>
        <pc:picChg chg="add mod">
          <ac:chgData name="五石 順一" userId="cb18dd47-b6c6-4799-b7f6-90ff8561729f" providerId="ADAL" clId="{9779CB89-79B5-4E3C-AFC7-E4E8C5F4BF80}" dt="2023-04-03T06:31:11.396" v="2478" actId="14100"/>
          <ac:picMkLst>
            <pc:docMk/>
            <pc:sldMk cId="589634661" sldId="1819"/>
            <ac:picMk id="10" creationId="{CE8720F8-0E8D-4855-9AF9-E2F0641D135C}"/>
          </ac:picMkLst>
        </pc:picChg>
      </pc:sldChg>
      <pc:sldChg chg="addSp delSp modSp mod ord addCm delCm modCm">
        <pc:chgData name="五石 順一" userId="cb18dd47-b6c6-4799-b7f6-90ff8561729f" providerId="ADAL" clId="{9779CB89-79B5-4E3C-AFC7-E4E8C5F4BF80}" dt="2023-04-11T03:52:40.370" v="4300" actId="1076"/>
        <pc:sldMkLst>
          <pc:docMk/>
          <pc:sldMk cId="199901726" sldId="1820"/>
        </pc:sldMkLst>
        <pc:spChg chg="mod">
          <ac:chgData name="五石 順一" userId="cb18dd47-b6c6-4799-b7f6-90ff8561729f" providerId="ADAL" clId="{9779CB89-79B5-4E3C-AFC7-E4E8C5F4BF80}" dt="2023-04-11T03:35:45.294" v="4198" actId="20577"/>
          <ac:spMkLst>
            <pc:docMk/>
            <pc:sldMk cId="199901726" sldId="1820"/>
            <ac:spMk id="2" creationId="{A063BDA3-5835-667B-D92B-0A805570483C}"/>
          </ac:spMkLst>
        </pc:spChg>
        <pc:spChg chg="mod">
          <ac:chgData name="五石 順一" userId="cb18dd47-b6c6-4799-b7f6-90ff8561729f" providerId="ADAL" clId="{9779CB89-79B5-4E3C-AFC7-E4E8C5F4BF80}" dt="2023-04-11T01:04:08.050" v="3638" actId="1076"/>
          <ac:spMkLst>
            <pc:docMk/>
            <pc:sldMk cId="199901726" sldId="1820"/>
            <ac:spMk id="5" creationId="{94A7C94B-F3F0-79A7-3C3C-A3E977C216A5}"/>
          </ac:spMkLst>
        </pc:spChg>
        <pc:spChg chg="del mod">
          <ac:chgData name="五石 順一" userId="cb18dd47-b6c6-4799-b7f6-90ff8561729f" providerId="ADAL" clId="{9779CB89-79B5-4E3C-AFC7-E4E8C5F4BF80}" dt="2023-04-06T01:25:01.406" v="2822" actId="478"/>
          <ac:spMkLst>
            <pc:docMk/>
            <pc:sldMk cId="199901726" sldId="1820"/>
            <ac:spMk id="10" creationId="{4CD97153-664F-DAEB-9E43-40E682219313}"/>
          </ac:spMkLst>
        </pc:spChg>
        <pc:spChg chg="add mod">
          <ac:chgData name="五石 順一" userId="cb18dd47-b6c6-4799-b7f6-90ff8561729f" providerId="ADAL" clId="{9779CB89-79B5-4E3C-AFC7-E4E8C5F4BF80}" dt="2023-04-11T03:52:40.370" v="4300" actId="1076"/>
          <ac:spMkLst>
            <pc:docMk/>
            <pc:sldMk cId="199901726" sldId="1820"/>
            <ac:spMk id="12" creationId="{04D1F2C7-C820-4C5B-9963-502A7F260D80}"/>
          </ac:spMkLst>
        </pc:spChg>
        <pc:spChg chg="del">
          <ac:chgData name="五石 順一" userId="cb18dd47-b6c6-4799-b7f6-90ff8561729f" providerId="ADAL" clId="{9779CB89-79B5-4E3C-AFC7-E4E8C5F4BF80}" dt="2023-04-06T01:24:53.615" v="2820" actId="478"/>
          <ac:spMkLst>
            <pc:docMk/>
            <pc:sldMk cId="199901726" sldId="1820"/>
            <ac:spMk id="13" creationId="{96897616-1228-B338-A78C-CA212773F290}"/>
          </ac:spMkLst>
        </pc:spChg>
        <pc:grpChg chg="del">
          <ac:chgData name="五石 順一" userId="cb18dd47-b6c6-4799-b7f6-90ff8561729f" providerId="ADAL" clId="{9779CB89-79B5-4E3C-AFC7-E4E8C5F4BF80}" dt="2023-04-06T01:25:04.037" v="2823" actId="478"/>
          <ac:grpSpMkLst>
            <pc:docMk/>
            <pc:sldMk cId="199901726" sldId="1820"/>
            <ac:grpSpMk id="11" creationId="{277A62B1-84A8-5EE4-FAFE-57D9CC2155C0}"/>
          </ac:grpSpMkLst>
        </pc:grpChg>
      </pc:sldChg>
      <pc:sldChg chg="addSp modSp add mod ord modShow addCm modCm">
        <pc:chgData name="五石 順一" userId="cb18dd47-b6c6-4799-b7f6-90ff8561729f" providerId="ADAL" clId="{9779CB89-79B5-4E3C-AFC7-E4E8C5F4BF80}" dt="2023-04-06T23:26:15.245" v="3142" actId="20577"/>
        <pc:sldMkLst>
          <pc:docMk/>
          <pc:sldMk cId="458785749" sldId="1821"/>
        </pc:sldMkLst>
        <pc:spChg chg="mod">
          <ac:chgData name="五石 順一" userId="cb18dd47-b6c6-4799-b7f6-90ff8561729f" providerId="ADAL" clId="{9779CB89-79B5-4E3C-AFC7-E4E8C5F4BF80}" dt="2023-04-06T01:34:32.349" v="2947" actId="20577"/>
          <ac:spMkLst>
            <pc:docMk/>
            <pc:sldMk cId="458785749" sldId="1821"/>
            <ac:spMk id="2" creationId="{0B6AE2FB-E2F4-322A-48BF-E65AFF1C5B60}"/>
          </ac:spMkLst>
        </pc:spChg>
        <pc:spChg chg="add mod">
          <ac:chgData name="五石 順一" userId="cb18dd47-b6c6-4799-b7f6-90ff8561729f" providerId="ADAL" clId="{9779CB89-79B5-4E3C-AFC7-E4E8C5F4BF80}" dt="2023-04-06T23:26:15.245" v="3142" actId="20577"/>
          <ac:spMkLst>
            <pc:docMk/>
            <pc:sldMk cId="458785749" sldId="1821"/>
            <ac:spMk id="4" creationId="{790CF7BF-79DA-461D-B136-8F39EE3407BC}"/>
          </ac:spMkLst>
        </pc:spChg>
        <pc:spChg chg="add mod">
          <ac:chgData name="五石 順一" userId="cb18dd47-b6c6-4799-b7f6-90ff8561729f" providerId="ADAL" clId="{9779CB89-79B5-4E3C-AFC7-E4E8C5F4BF80}" dt="2023-04-06T01:40:02.183" v="3067" actId="20577"/>
          <ac:spMkLst>
            <pc:docMk/>
            <pc:sldMk cId="458785749" sldId="1821"/>
            <ac:spMk id="5" creationId="{92C063D9-FD19-43E2-93AD-7062816D48B1}"/>
          </ac:spMkLst>
        </pc:spChg>
      </pc:sldChg>
      <pc:sldChg chg="del">
        <pc:chgData name="五石 順一" userId="cb18dd47-b6c6-4799-b7f6-90ff8561729f" providerId="ADAL" clId="{9779CB89-79B5-4E3C-AFC7-E4E8C5F4BF80}" dt="2023-04-06T23:01:18.743" v="3072" actId="2696"/>
        <pc:sldMkLst>
          <pc:docMk/>
          <pc:sldMk cId="255022472" sldId="1822"/>
        </pc:sldMkLst>
      </pc:sldChg>
      <pc:sldChg chg="addSp delSp modSp add mod">
        <pc:chgData name="五石 順一" userId="cb18dd47-b6c6-4799-b7f6-90ff8561729f" providerId="ADAL" clId="{9779CB89-79B5-4E3C-AFC7-E4E8C5F4BF80}" dt="2023-04-06T23:34:04.743" v="3397" actId="20577"/>
        <pc:sldMkLst>
          <pc:docMk/>
          <pc:sldMk cId="2509267541" sldId="1822"/>
        </pc:sldMkLst>
        <pc:spChg chg="del">
          <ac:chgData name="五石 順一" userId="cb18dd47-b6c6-4799-b7f6-90ff8561729f" providerId="ADAL" clId="{9779CB89-79B5-4E3C-AFC7-E4E8C5F4BF80}" dt="2023-04-06T23:30:06.402" v="3145" actId="478"/>
          <ac:spMkLst>
            <pc:docMk/>
            <pc:sldMk cId="2509267541" sldId="1822"/>
            <ac:spMk id="5" creationId="{798F369E-8532-7824-C484-7C628CB28883}"/>
          </ac:spMkLst>
        </pc:spChg>
        <pc:spChg chg="mod">
          <ac:chgData name="五石 順一" userId="cb18dd47-b6c6-4799-b7f6-90ff8561729f" providerId="ADAL" clId="{9779CB89-79B5-4E3C-AFC7-E4E8C5F4BF80}" dt="2023-04-06T23:30:49.571" v="3221" actId="20577"/>
          <ac:spMkLst>
            <pc:docMk/>
            <pc:sldMk cId="2509267541" sldId="1822"/>
            <ac:spMk id="7" creationId="{790ACE77-2109-491E-8168-AC1B347189B5}"/>
          </ac:spMkLst>
        </pc:spChg>
        <pc:spChg chg="add mod">
          <ac:chgData name="五石 順一" userId="cb18dd47-b6c6-4799-b7f6-90ff8561729f" providerId="ADAL" clId="{9779CB89-79B5-4E3C-AFC7-E4E8C5F4BF80}" dt="2023-04-06T23:31:06.730" v="3222"/>
          <ac:spMkLst>
            <pc:docMk/>
            <pc:sldMk cId="2509267541" sldId="1822"/>
            <ac:spMk id="8" creationId="{4E9F30D1-898F-4FFC-9696-561A39467C78}"/>
          </ac:spMkLst>
        </pc:spChg>
        <pc:spChg chg="add mod">
          <ac:chgData name="五石 順一" userId="cb18dd47-b6c6-4799-b7f6-90ff8561729f" providerId="ADAL" clId="{9779CB89-79B5-4E3C-AFC7-E4E8C5F4BF80}" dt="2023-04-06T23:34:04.743" v="3397" actId="20577"/>
          <ac:spMkLst>
            <pc:docMk/>
            <pc:sldMk cId="2509267541" sldId="1822"/>
            <ac:spMk id="9" creationId="{33DEDD3B-2C09-403A-949A-1FE52F59BB4B}"/>
          </ac:spMkLst>
        </pc:spChg>
        <pc:picChg chg="del">
          <ac:chgData name="五石 順一" userId="cb18dd47-b6c6-4799-b7f6-90ff8561729f" providerId="ADAL" clId="{9779CB89-79B5-4E3C-AFC7-E4E8C5F4BF80}" dt="2023-04-06T23:30:03.200" v="3144" actId="478"/>
          <ac:picMkLst>
            <pc:docMk/>
            <pc:sldMk cId="2509267541" sldId="1822"/>
            <ac:picMk id="10" creationId="{CE8720F8-0E8D-4855-9AF9-E2F0641D135C}"/>
          </ac:picMkLst>
        </pc:picChg>
      </pc:sldChg>
      <pc:sldChg chg="modSp add mod">
        <pc:chgData name="五石 順一" userId="cb18dd47-b6c6-4799-b7f6-90ff8561729f" providerId="ADAL" clId="{9779CB89-79B5-4E3C-AFC7-E4E8C5F4BF80}" dt="2023-04-06T23:34:14.817" v="3404" actId="20577"/>
        <pc:sldMkLst>
          <pc:docMk/>
          <pc:sldMk cId="2237665296" sldId="1823"/>
        </pc:sldMkLst>
        <pc:spChg chg="mod">
          <ac:chgData name="五石 順一" userId="cb18dd47-b6c6-4799-b7f6-90ff8561729f" providerId="ADAL" clId="{9779CB89-79B5-4E3C-AFC7-E4E8C5F4BF80}" dt="2023-04-06T23:32:53.424" v="3331" actId="20577"/>
          <ac:spMkLst>
            <pc:docMk/>
            <pc:sldMk cId="2237665296" sldId="1823"/>
            <ac:spMk id="7" creationId="{790ACE77-2109-491E-8168-AC1B347189B5}"/>
          </ac:spMkLst>
        </pc:spChg>
        <pc:spChg chg="mod">
          <ac:chgData name="五石 順一" userId="cb18dd47-b6c6-4799-b7f6-90ff8561729f" providerId="ADAL" clId="{9779CB89-79B5-4E3C-AFC7-E4E8C5F4BF80}" dt="2023-04-06T23:34:14.817" v="3404" actId="20577"/>
          <ac:spMkLst>
            <pc:docMk/>
            <pc:sldMk cId="2237665296" sldId="1823"/>
            <ac:spMk id="9" creationId="{33DEDD3B-2C09-403A-949A-1FE52F59BB4B}"/>
          </ac:spMkLst>
        </pc:spChg>
      </pc:sldChg>
      <pc:sldChg chg="modSp add mod">
        <pc:chgData name="五石 順一" userId="cb18dd47-b6c6-4799-b7f6-90ff8561729f" providerId="ADAL" clId="{9779CB89-79B5-4E3C-AFC7-E4E8C5F4BF80}" dt="2023-04-06T23:34:27.320" v="3411" actId="20577"/>
        <pc:sldMkLst>
          <pc:docMk/>
          <pc:sldMk cId="2111774026" sldId="1824"/>
        </pc:sldMkLst>
        <pc:spChg chg="mod">
          <ac:chgData name="五石 順一" userId="cb18dd47-b6c6-4799-b7f6-90ff8561729f" providerId="ADAL" clId="{9779CB89-79B5-4E3C-AFC7-E4E8C5F4BF80}" dt="2023-04-06T23:33:47.313" v="3390" actId="20577"/>
          <ac:spMkLst>
            <pc:docMk/>
            <pc:sldMk cId="2111774026" sldId="1824"/>
            <ac:spMk id="7" creationId="{790ACE77-2109-491E-8168-AC1B347189B5}"/>
          </ac:spMkLst>
        </pc:spChg>
        <pc:spChg chg="mod">
          <ac:chgData name="五石 順一" userId="cb18dd47-b6c6-4799-b7f6-90ff8561729f" providerId="ADAL" clId="{9779CB89-79B5-4E3C-AFC7-E4E8C5F4BF80}" dt="2023-04-06T23:34:27.320" v="3411" actId="20577"/>
          <ac:spMkLst>
            <pc:docMk/>
            <pc:sldMk cId="2111774026" sldId="1824"/>
            <ac:spMk id="9" creationId="{33DEDD3B-2C09-403A-949A-1FE52F59BB4B}"/>
          </ac:spMkLst>
        </pc:spChg>
      </pc:sldChg>
      <pc:sldChg chg="modSp mod ord">
        <pc:chgData name="五石 順一" userId="cb18dd47-b6c6-4799-b7f6-90ff8561729f" providerId="ADAL" clId="{9779CB89-79B5-4E3C-AFC7-E4E8C5F4BF80}" dt="2023-04-10T08:53:56.728" v="3547"/>
        <pc:sldMkLst>
          <pc:docMk/>
          <pc:sldMk cId="2836307359" sldId="1825"/>
        </pc:sldMkLst>
        <pc:spChg chg="mod">
          <ac:chgData name="五石 順一" userId="cb18dd47-b6c6-4799-b7f6-90ff8561729f" providerId="ADAL" clId="{9779CB89-79B5-4E3C-AFC7-E4E8C5F4BF80}" dt="2023-04-10T08:50:42.887" v="3536" actId="1076"/>
          <ac:spMkLst>
            <pc:docMk/>
            <pc:sldMk cId="2836307359" sldId="1825"/>
            <ac:spMk id="2" creationId="{96632D68-AC98-7122-B5C2-E8BEC21EB871}"/>
          </ac:spMkLst>
        </pc:spChg>
      </pc:sldChg>
      <pc:sldChg chg="modSp add mod ord">
        <pc:chgData name="五石 順一" userId="cb18dd47-b6c6-4799-b7f6-90ff8561729f" providerId="ADAL" clId="{9779CB89-79B5-4E3C-AFC7-E4E8C5F4BF80}" dt="2023-04-11T03:36:03.310" v="4207" actId="20577"/>
        <pc:sldMkLst>
          <pc:docMk/>
          <pc:sldMk cId="4011478424" sldId="1826"/>
        </pc:sldMkLst>
        <pc:spChg chg="mod">
          <ac:chgData name="五石 順一" userId="cb18dd47-b6c6-4799-b7f6-90ff8561729f" providerId="ADAL" clId="{9779CB89-79B5-4E3C-AFC7-E4E8C5F4BF80}" dt="2023-04-11T03:35:58.574" v="4203" actId="14100"/>
          <ac:spMkLst>
            <pc:docMk/>
            <pc:sldMk cId="4011478424" sldId="1826"/>
            <ac:spMk id="2" creationId="{A063BDA3-5835-667B-D92B-0A805570483C}"/>
          </ac:spMkLst>
        </pc:spChg>
        <pc:spChg chg="mod">
          <ac:chgData name="五石 順一" userId="cb18dd47-b6c6-4799-b7f6-90ff8561729f" providerId="ADAL" clId="{9779CB89-79B5-4E3C-AFC7-E4E8C5F4BF80}" dt="2023-04-11T03:36:03.310" v="4207" actId="20577"/>
          <ac:spMkLst>
            <pc:docMk/>
            <pc:sldMk cId="4011478424" sldId="1826"/>
            <ac:spMk id="6" creationId="{2BC93138-A587-BEDF-AB94-6077C69015EA}"/>
          </ac:spMkLst>
        </pc:spChg>
      </pc:sldChg>
    </pc:docChg>
  </pc:docChgLst>
  <pc:docChgLst>
    <pc:chgData name="五石 順一" userId="cb18dd47-b6c6-4799-b7f6-90ff8561729f" providerId="ADAL" clId="{B7F21785-DA6E-4ADD-AB3D-D292C49A86E1}"/>
    <pc:docChg chg="undo custSel delSld modSld sldOrd">
      <pc:chgData name="五石 順一" userId="cb18dd47-b6c6-4799-b7f6-90ff8561729f" providerId="ADAL" clId="{B7F21785-DA6E-4ADD-AB3D-D292C49A86E1}" dt="2023-04-14T03:01:45.871" v="1100" actId="20577"/>
      <pc:docMkLst>
        <pc:docMk/>
      </pc:docMkLst>
      <pc:sldChg chg="modSp mod">
        <pc:chgData name="五石 順一" userId="cb18dd47-b6c6-4799-b7f6-90ff8561729f" providerId="ADAL" clId="{B7F21785-DA6E-4ADD-AB3D-D292C49A86E1}" dt="2023-04-12T15:23:45.560" v="128" actId="20577"/>
        <pc:sldMkLst>
          <pc:docMk/>
          <pc:sldMk cId="2274477051" sldId="1486"/>
        </pc:sldMkLst>
        <pc:spChg chg="mod">
          <ac:chgData name="五石 順一" userId="cb18dd47-b6c6-4799-b7f6-90ff8561729f" providerId="ADAL" clId="{B7F21785-DA6E-4ADD-AB3D-D292C49A86E1}" dt="2023-04-12T15:23:28.384" v="119" actId="20577"/>
          <ac:spMkLst>
            <pc:docMk/>
            <pc:sldMk cId="2274477051" sldId="1486"/>
            <ac:spMk id="14" creationId="{C9DA6595-16CF-436B-80B6-77C4925EFDDE}"/>
          </ac:spMkLst>
        </pc:spChg>
        <pc:spChg chg="mod">
          <ac:chgData name="五石 順一" userId="cb18dd47-b6c6-4799-b7f6-90ff8561729f" providerId="ADAL" clId="{B7F21785-DA6E-4ADD-AB3D-D292C49A86E1}" dt="2023-04-12T15:23:45.560" v="128" actId="20577"/>
          <ac:spMkLst>
            <pc:docMk/>
            <pc:sldMk cId="2274477051" sldId="1486"/>
            <ac:spMk id="15" creationId="{034FE583-95EF-4654-A941-62A8ADD9EC1E}"/>
          </ac:spMkLst>
        </pc:spChg>
      </pc:sldChg>
      <pc:sldChg chg="modSp mod">
        <pc:chgData name="五石 順一" userId="cb18dd47-b6c6-4799-b7f6-90ff8561729f" providerId="ADAL" clId="{B7F21785-DA6E-4ADD-AB3D-D292C49A86E1}" dt="2023-04-14T03:00:11.521" v="1075" actId="20577"/>
        <pc:sldMkLst>
          <pc:docMk/>
          <pc:sldMk cId="3953243827" sldId="1797"/>
        </pc:sldMkLst>
        <pc:spChg chg="mod">
          <ac:chgData name="五石 順一" userId="cb18dd47-b6c6-4799-b7f6-90ff8561729f" providerId="ADAL" clId="{B7F21785-DA6E-4ADD-AB3D-D292C49A86E1}" dt="2023-04-14T03:00:11.521" v="1075" actId="20577"/>
          <ac:spMkLst>
            <pc:docMk/>
            <pc:sldMk cId="3953243827" sldId="1797"/>
            <ac:spMk id="15" creationId="{838345D3-908A-40C1-BF7C-F1A4E04B75A7}"/>
          </ac:spMkLst>
        </pc:spChg>
      </pc:sldChg>
      <pc:sldChg chg="addSp modSp mod">
        <pc:chgData name="五石 順一" userId="cb18dd47-b6c6-4799-b7f6-90ff8561729f" providerId="ADAL" clId="{B7F21785-DA6E-4ADD-AB3D-D292C49A86E1}" dt="2023-04-13T01:30:25.107" v="695" actId="1076"/>
        <pc:sldMkLst>
          <pc:docMk/>
          <pc:sldMk cId="589634661" sldId="1819"/>
        </pc:sldMkLst>
        <pc:spChg chg="mod">
          <ac:chgData name="五石 順一" userId="cb18dd47-b6c6-4799-b7f6-90ff8561729f" providerId="ADAL" clId="{B7F21785-DA6E-4ADD-AB3D-D292C49A86E1}" dt="2023-04-13T01:30:22.365" v="694" actId="1076"/>
          <ac:spMkLst>
            <pc:docMk/>
            <pc:sldMk cId="589634661" sldId="1819"/>
            <ac:spMk id="5" creationId="{798F369E-8532-7824-C484-7C628CB28883}"/>
          </ac:spMkLst>
        </pc:spChg>
        <pc:spChg chg="add mod">
          <ac:chgData name="五石 順一" userId="cb18dd47-b6c6-4799-b7f6-90ff8561729f" providerId="ADAL" clId="{B7F21785-DA6E-4ADD-AB3D-D292C49A86E1}" dt="2023-04-13T01:30:25.107" v="695" actId="1076"/>
          <ac:spMkLst>
            <pc:docMk/>
            <pc:sldMk cId="589634661" sldId="1819"/>
            <ac:spMk id="8" creationId="{1A13E301-0039-42EF-A761-0D19309C1BEE}"/>
          </ac:spMkLst>
        </pc:spChg>
        <pc:picChg chg="mod">
          <ac:chgData name="五石 順一" userId="cb18dd47-b6c6-4799-b7f6-90ff8561729f" providerId="ADAL" clId="{B7F21785-DA6E-4ADD-AB3D-D292C49A86E1}" dt="2023-04-13T01:30:19.377" v="693" actId="1076"/>
          <ac:picMkLst>
            <pc:docMk/>
            <pc:sldMk cId="589634661" sldId="1819"/>
            <ac:picMk id="10" creationId="{CE8720F8-0E8D-4855-9AF9-E2F0641D135C}"/>
          </ac:picMkLst>
        </pc:picChg>
      </pc:sldChg>
      <pc:sldChg chg="modSp mod">
        <pc:chgData name="五石 順一" userId="cb18dd47-b6c6-4799-b7f6-90ff8561729f" providerId="ADAL" clId="{B7F21785-DA6E-4ADD-AB3D-D292C49A86E1}" dt="2023-04-13T01:21:27.309" v="459" actId="1076"/>
        <pc:sldMkLst>
          <pc:docMk/>
          <pc:sldMk cId="199901726" sldId="1820"/>
        </pc:sldMkLst>
        <pc:spChg chg="mod">
          <ac:chgData name="五石 順一" userId="cb18dd47-b6c6-4799-b7f6-90ff8561729f" providerId="ADAL" clId="{B7F21785-DA6E-4ADD-AB3D-D292C49A86E1}" dt="2023-04-13T01:21:02.703" v="458" actId="14100"/>
          <ac:spMkLst>
            <pc:docMk/>
            <pc:sldMk cId="199901726" sldId="1820"/>
            <ac:spMk id="4" creationId="{EF5D76A0-A8B5-D390-94B6-C637E7C0B200}"/>
          </ac:spMkLst>
        </pc:spChg>
        <pc:picChg chg="mod">
          <ac:chgData name="五石 順一" userId="cb18dd47-b6c6-4799-b7f6-90ff8561729f" providerId="ADAL" clId="{B7F21785-DA6E-4ADD-AB3D-D292C49A86E1}" dt="2023-04-13T01:21:27.309" v="459" actId="1076"/>
          <ac:picMkLst>
            <pc:docMk/>
            <pc:sldMk cId="199901726" sldId="1820"/>
            <ac:picMk id="14" creationId="{DB1E72A6-74F6-A694-C097-C66BF16DFBA9}"/>
          </ac:picMkLst>
        </pc:picChg>
      </pc:sldChg>
      <pc:sldChg chg="del">
        <pc:chgData name="五石 順一" userId="cb18dd47-b6c6-4799-b7f6-90ff8561729f" providerId="ADAL" clId="{B7F21785-DA6E-4ADD-AB3D-D292C49A86E1}" dt="2023-04-12T15:22:02.528" v="113" actId="2696"/>
        <pc:sldMkLst>
          <pc:docMk/>
          <pc:sldMk cId="458785749" sldId="1821"/>
        </pc:sldMkLst>
      </pc:sldChg>
      <pc:sldChg chg="modSp mod">
        <pc:chgData name="五石 順一" userId="cb18dd47-b6c6-4799-b7f6-90ff8561729f" providerId="ADAL" clId="{B7F21785-DA6E-4ADD-AB3D-D292C49A86E1}" dt="2023-04-13T01:31:33.799" v="710" actId="20577"/>
        <pc:sldMkLst>
          <pc:docMk/>
          <pc:sldMk cId="2509267541" sldId="1822"/>
        </pc:sldMkLst>
        <pc:spChg chg="mod">
          <ac:chgData name="五石 順一" userId="cb18dd47-b6c6-4799-b7f6-90ff8561729f" providerId="ADAL" clId="{B7F21785-DA6E-4ADD-AB3D-D292C49A86E1}" dt="2023-04-13T01:31:33.799" v="710" actId="20577"/>
          <ac:spMkLst>
            <pc:docMk/>
            <pc:sldMk cId="2509267541" sldId="1822"/>
            <ac:spMk id="12" creationId="{381E552B-20A9-05F1-CFE8-7D074A9F0572}"/>
          </ac:spMkLst>
        </pc:spChg>
      </pc:sldChg>
      <pc:sldChg chg="del">
        <pc:chgData name="五石 順一" userId="cb18dd47-b6c6-4799-b7f6-90ff8561729f" providerId="ADAL" clId="{B7F21785-DA6E-4ADD-AB3D-D292C49A86E1}" dt="2023-04-13T01:27:59.434" v="564" actId="2696"/>
        <pc:sldMkLst>
          <pc:docMk/>
          <pc:sldMk cId="2237665296" sldId="1823"/>
        </pc:sldMkLst>
      </pc:sldChg>
      <pc:sldChg chg="delSp modSp mod">
        <pc:chgData name="五石 順一" userId="cb18dd47-b6c6-4799-b7f6-90ff8561729f" providerId="ADAL" clId="{B7F21785-DA6E-4ADD-AB3D-D292C49A86E1}" dt="2023-04-14T03:00:57.781" v="1079" actId="1076"/>
        <pc:sldMkLst>
          <pc:docMk/>
          <pc:sldMk cId="2111774026" sldId="1824"/>
        </pc:sldMkLst>
        <pc:spChg chg="mod">
          <ac:chgData name="五石 順一" userId="cb18dd47-b6c6-4799-b7f6-90ff8561729f" providerId="ADAL" clId="{B7F21785-DA6E-4ADD-AB3D-D292C49A86E1}" dt="2023-04-14T03:00:48.771" v="1076" actId="1076"/>
          <ac:spMkLst>
            <pc:docMk/>
            <pc:sldMk cId="2111774026" sldId="1824"/>
            <ac:spMk id="4" creationId="{C6D3E04F-9A28-7E0F-0BEC-CC93630DC8ED}"/>
          </ac:spMkLst>
        </pc:spChg>
        <pc:spChg chg="mod">
          <ac:chgData name="五石 順一" userId="cb18dd47-b6c6-4799-b7f6-90ff8561729f" providerId="ADAL" clId="{B7F21785-DA6E-4ADD-AB3D-D292C49A86E1}" dt="2023-04-14T02:59:15.798" v="1060" actId="20577"/>
          <ac:spMkLst>
            <pc:docMk/>
            <pc:sldMk cId="2111774026" sldId="1824"/>
            <ac:spMk id="7" creationId="{790ACE77-2109-491E-8168-AC1B347189B5}"/>
          </ac:spMkLst>
        </pc:spChg>
        <pc:spChg chg="mod">
          <ac:chgData name="五石 順一" userId="cb18dd47-b6c6-4799-b7f6-90ff8561729f" providerId="ADAL" clId="{B7F21785-DA6E-4ADD-AB3D-D292C49A86E1}" dt="2023-04-14T03:00:57.781" v="1079" actId="1076"/>
          <ac:spMkLst>
            <pc:docMk/>
            <pc:sldMk cId="2111774026" sldId="1824"/>
            <ac:spMk id="10" creationId="{85DF4CE8-307C-E072-1CBD-AC219DD93F1F}"/>
          </ac:spMkLst>
        </pc:spChg>
        <pc:spChg chg="mod">
          <ac:chgData name="五石 順一" userId="cb18dd47-b6c6-4799-b7f6-90ff8561729f" providerId="ADAL" clId="{B7F21785-DA6E-4ADD-AB3D-D292C49A86E1}" dt="2023-04-14T03:00:54.076" v="1078" actId="1076"/>
          <ac:spMkLst>
            <pc:docMk/>
            <pc:sldMk cId="2111774026" sldId="1824"/>
            <ac:spMk id="12" creationId="{65CA9D48-1A1F-A34E-46BE-934296F8A26C}"/>
          </ac:spMkLst>
        </pc:spChg>
        <pc:spChg chg="del mod">
          <ac:chgData name="五石 順一" userId="cb18dd47-b6c6-4799-b7f6-90ff8561729f" providerId="ADAL" clId="{B7F21785-DA6E-4ADD-AB3D-D292C49A86E1}" dt="2023-04-14T02:59:24.723" v="1063" actId="478"/>
          <ac:spMkLst>
            <pc:docMk/>
            <pc:sldMk cId="2111774026" sldId="1824"/>
            <ac:spMk id="14" creationId="{EAA900F1-F149-1749-7241-F3E2D3B7E36D}"/>
          </ac:spMkLst>
        </pc:spChg>
        <pc:spChg chg="mod">
          <ac:chgData name="五石 順一" userId="cb18dd47-b6c6-4799-b7f6-90ff8561729f" providerId="ADAL" clId="{B7F21785-DA6E-4ADD-AB3D-D292C49A86E1}" dt="2023-04-14T02:59:47.788" v="1067" actId="1076"/>
          <ac:spMkLst>
            <pc:docMk/>
            <pc:sldMk cId="2111774026" sldId="1824"/>
            <ac:spMk id="16" creationId="{32849990-F649-3E6A-7B3A-0AF108D914C6}"/>
          </ac:spMkLst>
        </pc:spChg>
        <pc:spChg chg="del">
          <ac:chgData name="五石 順一" userId="cb18dd47-b6c6-4799-b7f6-90ff8561729f" providerId="ADAL" clId="{B7F21785-DA6E-4ADD-AB3D-D292C49A86E1}" dt="2023-04-14T02:59:19.836" v="1061" actId="478"/>
          <ac:spMkLst>
            <pc:docMk/>
            <pc:sldMk cId="2111774026" sldId="1824"/>
            <ac:spMk id="18" creationId="{881C169D-D694-A007-7942-273B85C8E5A3}"/>
          </ac:spMkLst>
        </pc:spChg>
        <pc:spChg chg="mod">
          <ac:chgData name="五石 順一" userId="cb18dd47-b6c6-4799-b7f6-90ff8561729f" providerId="ADAL" clId="{B7F21785-DA6E-4ADD-AB3D-D292C49A86E1}" dt="2023-04-14T02:59:37.801" v="1065" actId="1076"/>
          <ac:spMkLst>
            <pc:docMk/>
            <pc:sldMk cId="2111774026" sldId="1824"/>
            <ac:spMk id="20" creationId="{68B37229-6D3C-6912-E3CC-2476F9C80E73}"/>
          </ac:spMkLst>
        </pc:spChg>
        <pc:spChg chg="del">
          <ac:chgData name="五石 順一" userId="cb18dd47-b6c6-4799-b7f6-90ff8561729f" providerId="ADAL" clId="{B7F21785-DA6E-4ADD-AB3D-D292C49A86E1}" dt="2023-04-14T02:59:22.379" v="1062" actId="478"/>
          <ac:spMkLst>
            <pc:docMk/>
            <pc:sldMk cId="2111774026" sldId="1824"/>
            <ac:spMk id="22" creationId="{C34EE4DB-6D00-7A8D-EA5F-A8EECCFFDC1A}"/>
          </ac:spMkLst>
        </pc:spChg>
        <pc:spChg chg="mod">
          <ac:chgData name="五石 順一" userId="cb18dd47-b6c6-4799-b7f6-90ff8561729f" providerId="ADAL" clId="{B7F21785-DA6E-4ADD-AB3D-D292C49A86E1}" dt="2023-04-14T02:59:50.681" v="1068" actId="1076"/>
          <ac:spMkLst>
            <pc:docMk/>
            <pc:sldMk cId="2111774026" sldId="1824"/>
            <ac:spMk id="24" creationId="{5D6A146E-28A8-2AD6-1715-9E8CA2655C33}"/>
          </ac:spMkLst>
        </pc:spChg>
        <pc:picChg chg="mod">
          <ac:chgData name="五石 順一" userId="cb18dd47-b6c6-4799-b7f6-90ff8561729f" providerId="ADAL" clId="{B7F21785-DA6E-4ADD-AB3D-D292C49A86E1}" dt="2023-04-14T03:00:52.191" v="1077" actId="1076"/>
          <ac:picMkLst>
            <pc:docMk/>
            <pc:sldMk cId="2111774026" sldId="1824"/>
            <ac:picMk id="3" creationId="{994B739E-F31B-863F-5613-9273520431B6}"/>
          </ac:picMkLst>
        </pc:picChg>
        <pc:picChg chg="mod">
          <ac:chgData name="五石 順一" userId="cb18dd47-b6c6-4799-b7f6-90ff8561729f" providerId="ADAL" clId="{B7F21785-DA6E-4ADD-AB3D-D292C49A86E1}" dt="2023-04-14T02:59:41.863" v="1066" actId="1076"/>
          <ac:picMkLst>
            <pc:docMk/>
            <pc:sldMk cId="2111774026" sldId="1824"/>
            <ac:picMk id="5" creationId="{50E4D6FC-8DBF-72EE-8FA2-3152D255ACB6}"/>
          </ac:picMkLst>
        </pc:picChg>
        <pc:picChg chg="del">
          <ac:chgData name="五石 順一" userId="cb18dd47-b6c6-4799-b7f6-90ff8561729f" providerId="ADAL" clId="{B7F21785-DA6E-4ADD-AB3D-D292C49A86E1}" dt="2023-04-14T02:59:26.433" v="1064" actId="478"/>
          <ac:picMkLst>
            <pc:docMk/>
            <pc:sldMk cId="2111774026" sldId="1824"/>
            <ac:picMk id="11" creationId="{165733F9-EFE5-0170-8E20-C0B2D8AC1A59}"/>
          </ac:picMkLst>
        </pc:picChg>
      </pc:sldChg>
      <pc:sldChg chg="ord">
        <pc:chgData name="五石 順一" userId="cb18dd47-b6c6-4799-b7f6-90ff8561729f" providerId="ADAL" clId="{B7F21785-DA6E-4ADD-AB3D-D292C49A86E1}" dt="2023-04-12T06:24:04.132" v="0" actId="20578"/>
        <pc:sldMkLst>
          <pc:docMk/>
          <pc:sldMk cId="1948269234" sldId="1827"/>
        </pc:sldMkLst>
      </pc:sldChg>
      <pc:sldChg chg="modSp mod">
        <pc:chgData name="五石 順一" userId="cb18dd47-b6c6-4799-b7f6-90ff8561729f" providerId="ADAL" clId="{B7F21785-DA6E-4ADD-AB3D-D292C49A86E1}" dt="2023-04-12T07:02:38.765" v="112" actId="14100"/>
        <pc:sldMkLst>
          <pc:docMk/>
          <pc:sldMk cId="3033300126" sldId="1828"/>
        </pc:sldMkLst>
        <pc:spChg chg="mod">
          <ac:chgData name="五石 順一" userId="cb18dd47-b6c6-4799-b7f6-90ff8561729f" providerId="ADAL" clId="{B7F21785-DA6E-4ADD-AB3D-D292C49A86E1}" dt="2023-04-12T07:02:38.765" v="112" actId="14100"/>
          <ac:spMkLst>
            <pc:docMk/>
            <pc:sldMk cId="3033300126" sldId="1828"/>
            <ac:spMk id="2" creationId="{F7864A74-92B3-4412-833F-E3C21B978DBA}"/>
          </ac:spMkLst>
        </pc:spChg>
        <pc:spChg chg="mod">
          <ac:chgData name="五石 順一" userId="cb18dd47-b6c6-4799-b7f6-90ff8561729f" providerId="ADAL" clId="{B7F21785-DA6E-4ADD-AB3D-D292C49A86E1}" dt="2023-04-12T07:02:29.047" v="109" actId="6549"/>
          <ac:spMkLst>
            <pc:docMk/>
            <pc:sldMk cId="3033300126" sldId="1828"/>
            <ac:spMk id="9" creationId="{00000000-0000-0000-0000-000000000000}"/>
          </ac:spMkLst>
        </pc:spChg>
      </pc:sldChg>
      <pc:sldChg chg="modSp mod">
        <pc:chgData name="五石 順一" userId="cb18dd47-b6c6-4799-b7f6-90ff8561729f" providerId="ADAL" clId="{B7F21785-DA6E-4ADD-AB3D-D292C49A86E1}" dt="2023-04-13T01:20:49.120" v="457" actId="14100"/>
        <pc:sldMkLst>
          <pc:docMk/>
          <pc:sldMk cId="713322039" sldId="1838"/>
        </pc:sldMkLst>
        <pc:spChg chg="mod">
          <ac:chgData name="五石 順一" userId="cb18dd47-b6c6-4799-b7f6-90ff8561729f" providerId="ADAL" clId="{B7F21785-DA6E-4ADD-AB3D-D292C49A86E1}" dt="2023-04-13T01:19:22.291" v="438" actId="1076"/>
          <ac:spMkLst>
            <pc:docMk/>
            <pc:sldMk cId="713322039" sldId="1838"/>
            <ac:spMk id="4" creationId="{6791CB4E-9A89-4D38-54DB-85DFEE80555F}"/>
          </ac:spMkLst>
        </pc:spChg>
        <pc:spChg chg="mod">
          <ac:chgData name="五石 順一" userId="cb18dd47-b6c6-4799-b7f6-90ff8561729f" providerId="ADAL" clId="{B7F21785-DA6E-4ADD-AB3D-D292C49A86E1}" dt="2023-04-13T01:19:16.192" v="436" actId="1076"/>
          <ac:spMkLst>
            <pc:docMk/>
            <pc:sldMk cId="713322039" sldId="1838"/>
            <ac:spMk id="5" creationId="{D0215F77-5C42-97EB-D266-455A6EC754FB}"/>
          </ac:spMkLst>
        </pc:spChg>
        <pc:spChg chg="mod">
          <ac:chgData name="五石 順一" userId="cb18dd47-b6c6-4799-b7f6-90ff8561729f" providerId="ADAL" clId="{B7F21785-DA6E-4ADD-AB3D-D292C49A86E1}" dt="2023-04-13T01:19:09.473" v="435" actId="1076"/>
          <ac:spMkLst>
            <pc:docMk/>
            <pc:sldMk cId="713322039" sldId="1838"/>
            <ac:spMk id="6" creationId="{2BC93138-A587-BEDF-AB94-6077C69015EA}"/>
          </ac:spMkLst>
        </pc:spChg>
        <pc:spChg chg="mod">
          <ac:chgData name="五石 順一" userId="cb18dd47-b6c6-4799-b7f6-90ff8561729f" providerId="ADAL" clId="{B7F21785-DA6E-4ADD-AB3D-D292C49A86E1}" dt="2023-04-13T01:11:19.676" v="213" actId="1076"/>
          <ac:spMkLst>
            <pc:docMk/>
            <pc:sldMk cId="713322039" sldId="1838"/>
            <ac:spMk id="8" creationId="{1C3F687B-DAEA-E6FB-0A65-BB8CFE9C58E3}"/>
          </ac:spMkLst>
        </pc:spChg>
        <pc:spChg chg="mod">
          <ac:chgData name="五石 順一" userId="cb18dd47-b6c6-4799-b7f6-90ff8561729f" providerId="ADAL" clId="{B7F21785-DA6E-4ADD-AB3D-D292C49A86E1}" dt="2023-04-13T01:20:37.692" v="456" actId="1076"/>
          <ac:spMkLst>
            <pc:docMk/>
            <pc:sldMk cId="713322039" sldId="1838"/>
            <ac:spMk id="9" creationId="{8FEA5334-C9B8-5C72-5FDD-04F3D4033D9A}"/>
          </ac:spMkLst>
        </pc:spChg>
        <pc:spChg chg="mod">
          <ac:chgData name="五石 順一" userId="cb18dd47-b6c6-4799-b7f6-90ff8561729f" providerId="ADAL" clId="{B7F21785-DA6E-4ADD-AB3D-D292C49A86E1}" dt="2023-04-13T01:17:32.405" v="419" actId="1076"/>
          <ac:spMkLst>
            <pc:docMk/>
            <pc:sldMk cId="713322039" sldId="1838"/>
            <ac:spMk id="13" creationId="{ED176051-2BD1-29D4-0580-A0078317FE17}"/>
          </ac:spMkLst>
        </pc:spChg>
        <pc:spChg chg="mod">
          <ac:chgData name="五石 順一" userId="cb18dd47-b6c6-4799-b7f6-90ff8561729f" providerId="ADAL" clId="{B7F21785-DA6E-4ADD-AB3D-D292C49A86E1}" dt="2023-04-13T01:19:06.258" v="434" actId="1076"/>
          <ac:spMkLst>
            <pc:docMk/>
            <pc:sldMk cId="713322039" sldId="1838"/>
            <ac:spMk id="17" creationId="{B9621F2B-5C9C-A2B9-F3C0-46EB946ED0AF}"/>
          </ac:spMkLst>
        </pc:spChg>
        <pc:spChg chg="mod ord">
          <ac:chgData name="五石 順一" userId="cb18dd47-b6c6-4799-b7f6-90ff8561729f" providerId="ADAL" clId="{B7F21785-DA6E-4ADD-AB3D-D292C49A86E1}" dt="2023-04-13T01:11:24.179" v="214" actId="1076"/>
          <ac:spMkLst>
            <pc:docMk/>
            <pc:sldMk cId="713322039" sldId="1838"/>
            <ac:spMk id="23" creationId="{716FC5ED-6FB0-E436-F2A4-31F3193D9EEE}"/>
          </ac:spMkLst>
        </pc:spChg>
        <pc:spChg chg="mod">
          <ac:chgData name="五石 順一" userId="cb18dd47-b6c6-4799-b7f6-90ff8561729f" providerId="ADAL" clId="{B7F21785-DA6E-4ADD-AB3D-D292C49A86E1}" dt="2023-04-13T01:18:07.956" v="426" actId="14100"/>
          <ac:spMkLst>
            <pc:docMk/>
            <pc:sldMk cId="713322039" sldId="1838"/>
            <ac:spMk id="26" creationId="{6CBD069A-8912-D6AA-27F7-0811E0506574}"/>
          </ac:spMkLst>
        </pc:spChg>
        <pc:spChg chg="mod">
          <ac:chgData name="五石 順一" userId="cb18dd47-b6c6-4799-b7f6-90ff8561729f" providerId="ADAL" clId="{B7F21785-DA6E-4ADD-AB3D-D292C49A86E1}" dt="2023-04-13T01:14:15.536" v="273" actId="1076"/>
          <ac:spMkLst>
            <pc:docMk/>
            <pc:sldMk cId="713322039" sldId="1838"/>
            <ac:spMk id="27" creationId="{B2246F88-A8E6-6D02-8B36-78EB9A6F040D}"/>
          </ac:spMkLst>
        </pc:spChg>
        <pc:spChg chg="mod">
          <ac:chgData name="五石 順一" userId="cb18dd47-b6c6-4799-b7f6-90ff8561729f" providerId="ADAL" clId="{B7F21785-DA6E-4ADD-AB3D-D292C49A86E1}" dt="2023-04-13T01:20:27.585" v="454" actId="14100"/>
          <ac:spMkLst>
            <pc:docMk/>
            <pc:sldMk cId="713322039" sldId="1838"/>
            <ac:spMk id="31" creationId="{12685331-589B-A969-D6DF-5C36942A43AE}"/>
          </ac:spMkLst>
        </pc:spChg>
        <pc:spChg chg="mod">
          <ac:chgData name="五石 順一" userId="cb18dd47-b6c6-4799-b7f6-90ff8561729f" providerId="ADAL" clId="{B7F21785-DA6E-4ADD-AB3D-D292C49A86E1}" dt="2023-04-13T01:20:49.120" v="457" actId="14100"/>
          <ac:spMkLst>
            <pc:docMk/>
            <pc:sldMk cId="713322039" sldId="1838"/>
            <ac:spMk id="32" creationId="{C16556AB-73FE-5E92-29D4-1AEF2348D2CC}"/>
          </ac:spMkLst>
        </pc:spChg>
        <pc:spChg chg="mod">
          <ac:chgData name="五石 順一" userId="cb18dd47-b6c6-4799-b7f6-90ff8561729f" providerId="ADAL" clId="{B7F21785-DA6E-4ADD-AB3D-D292C49A86E1}" dt="2023-04-13T01:20:35.133" v="455" actId="1076"/>
          <ac:spMkLst>
            <pc:docMk/>
            <pc:sldMk cId="713322039" sldId="1838"/>
            <ac:spMk id="33" creationId="{8A8408BF-16E2-DCEF-5546-6F459DAC06B6}"/>
          </ac:spMkLst>
        </pc:spChg>
        <pc:spChg chg="mod">
          <ac:chgData name="五石 順一" userId="cb18dd47-b6c6-4799-b7f6-90ff8561729f" providerId="ADAL" clId="{B7F21785-DA6E-4ADD-AB3D-D292C49A86E1}" dt="2023-04-13T01:14:10.280" v="271" actId="14100"/>
          <ac:spMkLst>
            <pc:docMk/>
            <pc:sldMk cId="713322039" sldId="1838"/>
            <ac:spMk id="34" creationId="{856275AF-D887-7B32-B6B2-DB812BD52654}"/>
          </ac:spMkLst>
        </pc:spChg>
        <pc:cxnChg chg="mod">
          <ac:chgData name="五石 順一" userId="cb18dd47-b6c6-4799-b7f6-90ff8561729f" providerId="ADAL" clId="{B7F21785-DA6E-4ADD-AB3D-D292C49A86E1}" dt="2023-04-13T01:18:23.510" v="430" actId="14100"/>
          <ac:cxnSpMkLst>
            <pc:docMk/>
            <pc:sldMk cId="713322039" sldId="1838"/>
            <ac:cxnSpMk id="10" creationId="{29D5AA77-2DAB-37E4-772F-A27FA4D282D7}"/>
          </ac:cxnSpMkLst>
        </pc:cxnChg>
        <pc:cxnChg chg="mod">
          <ac:chgData name="五石 順一" userId="cb18dd47-b6c6-4799-b7f6-90ff8561729f" providerId="ADAL" clId="{B7F21785-DA6E-4ADD-AB3D-D292C49A86E1}" dt="2023-04-13T01:19:37.991" v="443" actId="1076"/>
          <ac:cxnSpMkLst>
            <pc:docMk/>
            <pc:sldMk cId="713322039" sldId="1838"/>
            <ac:cxnSpMk id="11" creationId="{2F00A436-0578-0E1E-769A-A20FC67D3D17}"/>
          </ac:cxnSpMkLst>
        </pc:cxnChg>
        <pc:cxnChg chg="mod">
          <ac:chgData name="五石 順一" userId="cb18dd47-b6c6-4799-b7f6-90ff8561729f" providerId="ADAL" clId="{B7F21785-DA6E-4ADD-AB3D-D292C49A86E1}" dt="2023-04-13T01:19:52.530" v="447" actId="14100"/>
          <ac:cxnSpMkLst>
            <pc:docMk/>
            <pc:sldMk cId="713322039" sldId="1838"/>
            <ac:cxnSpMk id="12" creationId="{6B49BE3C-04D2-5E73-F08C-9D2C103414A1}"/>
          </ac:cxnSpMkLst>
        </pc:cxnChg>
        <pc:cxnChg chg="mod">
          <ac:chgData name="五石 順一" userId="cb18dd47-b6c6-4799-b7f6-90ff8561729f" providerId="ADAL" clId="{B7F21785-DA6E-4ADD-AB3D-D292C49A86E1}" dt="2023-04-13T01:19:41.884" v="445" actId="1076"/>
          <ac:cxnSpMkLst>
            <pc:docMk/>
            <pc:sldMk cId="713322039" sldId="1838"/>
            <ac:cxnSpMk id="14" creationId="{05A5A87D-D83A-D137-BDB7-B88B49EAD96D}"/>
          </ac:cxnSpMkLst>
        </pc:cxnChg>
      </pc:sldChg>
      <pc:sldChg chg="modSp mod">
        <pc:chgData name="五石 順一" userId="cb18dd47-b6c6-4799-b7f6-90ff8561729f" providerId="ADAL" clId="{B7F21785-DA6E-4ADD-AB3D-D292C49A86E1}" dt="2023-04-14T03:01:45.871" v="1100" actId="20577"/>
        <pc:sldMkLst>
          <pc:docMk/>
          <pc:sldMk cId="3636603738" sldId="1839"/>
        </pc:sldMkLst>
        <pc:spChg chg="mod">
          <ac:chgData name="五石 順一" userId="cb18dd47-b6c6-4799-b7f6-90ff8561729f" providerId="ADAL" clId="{B7F21785-DA6E-4ADD-AB3D-D292C49A86E1}" dt="2023-04-14T03:01:45.871" v="1100" actId="20577"/>
          <ac:spMkLst>
            <pc:docMk/>
            <pc:sldMk cId="3636603738" sldId="1839"/>
            <ac:spMk id="12" creationId="{5F9553B8-32E9-4FC1-155E-D19591CC6B96}"/>
          </ac:spMkLst>
        </pc:spChg>
      </pc:sldChg>
      <pc:sldChg chg="modSp mod">
        <pc:chgData name="五石 順一" userId="cb18dd47-b6c6-4799-b7f6-90ff8561729f" providerId="ADAL" clId="{B7F21785-DA6E-4ADD-AB3D-D292C49A86E1}" dt="2023-04-13T01:22:51.793" v="483" actId="20577"/>
        <pc:sldMkLst>
          <pc:docMk/>
          <pc:sldMk cId="2358113298" sldId="1842"/>
        </pc:sldMkLst>
        <pc:spChg chg="mod">
          <ac:chgData name="五石 順一" userId="cb18dd47-b6c6-4799-b7f6-90ff8561729f" providerId="ADAL" clId="{B7F21785-DA6E-4ADD-AB3D-D292C49A86E1}" dt="2023-04-13T01:22:51.793" v="483" actId="20577"/>
          <ac:spMkLst>
            <pc:docMk/>
            <pc:sldMk cId="2358113298" sldId="1842"/>
            <ac:spMk id="3" creationId="{60A68716-8B9C-A190-3A56-23BFC8D61DB1}"/>
          </ac:spMkLst>
        </pc:spChg>
        <pc:spChg chg="mod">
          <ac:chgData name="五石 順一" userId="cb18dd47-b6c6-4799-b7f6-90ff8561729f" providerId="ADAL" clId="{B7F21785-DA6E-4ADD-AB3D-D292C49A86E1}" dt="2023-04-13T01:09:15.475" v="191" actId="20577"/>
          <ac:spMkLst>
            <pc:docMk/>
            <pc:sldMk cId="2358113298" sldId="1842"/>
            <ac:spMk id="107" creationId="{7AED77C3-FF0D-738A-08B4-2183104D3378}"/>
          </ac:spMkLst>
        </pc:spChg>
      </pc:sldChg>
    </pc:docChg>
  </pc:docChgLst>
  <pc:docChgLst>
    <pc:chgData name="米倉　豪志" userId="S::g-yonekura@rozetta.jp::22773e77-90b6-42ce-9216-11f31f621564" providerId="AD" clId="Web-{3BD76D6E-A78C-4CDA-B602-72BA3DA501A3}"/>
    <pc:docChg chg="modSld">
      <pc:chgData name="米倉　豪志" userId="S::g-yonekura@rozetta.jp::22773e77-90b6-42ce-9216-11f31f621564" providerId="AD" clId="Web-{3BD76D6E-A78C-4CDA-B602-72BA3DA501A3}" dt="2023-04-04T17:34:55.274" v="5" actId="1076"/>
      <pc:docMkLst>
        <pc:docMk/>
      </pc:docMkLst>
      <pc:sldChg chg="addSp delSp modSp">
        <pc:chgData name="米倉　豪志" userId="S::g-yonekura@rozetta.jp::22773e77-90b6-42ce-9216-11f31f621564" providerId="AD" clId="Web-{3BD76D6E-A78C-4CDA-B602-72BA3DA501A3}" dt="2023-04-04T17:34:55.274" v="5" actId="1076"/>
        <pc:sldMkLst>
          <pc:docMk/>
          <pc:sldMk cId="3930220958" sldId="1813"/>
        </pc:sldMkLst>
        <pc:spChg chg="del">
          <ac:chgData name="米倉　豪志" userId="S::g-yonekura@rozetta.jp::22773e77-90b6-42ce-9216-11f31f621564" providerId="AD" clId="Web-{3BD76D6E-A78C-4CDA-B602-72BA3DA501A3}" dt="2023-04-04T17:34:45.929" v="2"/>
          <ac:spMkLst>
            <pc:docMk/>
            <pc:sldMk cId="3930220958" sldId="1813"/>
            <ac:spMk id="2" creationId="{A8BDFD6D-70F1-4BB8-84CA-80BE77AB4FBF}"/>
          </ac:spMkLst>
        </pc:spChg>
        <pc:spChg chg="mod">
          <ac:chgData name="米倉　豪志" userId="S::g-yonekura@rozetta.jp::22773e77-90b6-42ce-9216-11f31f621564" providerId="AD" clId="Web-{3BD76D6E-A78C-4CDA-B602-72BA3DA501A3}" dt="2023-04-04T17:34:42.429" v="0" actId="1076"/>
          <ac:spMkLst>
            <pc:docMk/>
            <pc:sldMk cId="3930220958" sldId="1813"/>
            <ac:spMk id="3" creationId="{60A68716-8B9C-A190-3A56-23BFC8D61DB1}"/>
          </ac:spMkLst>
        </pc:spChg>
        <pc:spChg chg="del">
          <ac:chgData name="米倉　豪志" userId="S::g-yonekura@rozetta.jp::22773e77-90b6-42ce-9216-11f31f621564" providerId="AD" clId="Web-{3BD76D6E-A78C-4CDA-B602-72BA3DA501A3}" dt="2023-04-04T17:34:44.101" v="1"/>
          <ac:spMkLst>
            <pc:docMk/>
            <pc:sldMk cId="3930220958" sldId="1813"/>
            <ac:spMk id="5" creationId="{48E9B349-2228-51F1-D41E-457106D61F74}"/>
          </ac:spMkLst>
        </pc:spChg>
        <pc:picChg chg="add mod">
          <ac:chgData name="米倉　豪志" userId="S::g-yonekura@rozetta.jp::22773e77-90b6-42ce-9216-11f31f621564" providerId="AD" clId="Web-{3BD76D6E-A78C-4CDA-B602-72BA3DA501A3}" dt="2023-04-04T17:34:55.274" v="5" actId="1076"/>
          <ac:picMkLst>
            <pc:docMk/>
            <pc:sldMk cId="3930220958" sldId="1813"/>
            <ac:picMk id="6" creationId="{83D24AE7-7270-976D-4C99-71FB8C102473}"/>
          </ac:picMkLst>
        </pc:picChg>
      </pc:sldChg>
    </pc:docChg>
  </pc:docChgLst>
  <pc:docChgLst>
    <pc:chgData name="ジョーンズ 志津子" userId="S::s-mori@rozetta.jp::c82384ce-66b2-4a27-afca-ae8972876701" providerId="AD" clId="Web-{A674BAA8-1803-4C4F-BC77-435820DB124D}"/>
    <pc:docChg chg="modSld">
      <pc:chgData name="ジョーンズ 志津子" userId="S::s-mori@rozetta.jp::c82384ce-66b2-4a27-afca-ae8972876701" providerId="AD" clId="Web-{A674BAA8-1803-4C4F-BC77-435820DB124D}" dt="2023-04-13T02:13:12.104" v="6" actId="1076"/>
      <pc:docMkLst>
        <pc:docMk/>
      </pc:docMkLst>
      <pc:sldChg chg="modSp">
        <pc:chgData name="ジョーンズ 志津子" userId="S::s-mori@rozetta.jp::c82384ce-66b2-4a27-afca-ae8972876701" providerId="AD" clId="Web-{A674BAA8-1803-4C4F-BC77-435820DB124D}" dt="2023-04-13T02:13:12.104" v="6" actId="1076"/>
        <pc:sldMkLst>
          <pc:docMk/>
          <pc:sldMk cId="713322039" sldId="1838"/>
        </pc:sldMkLst>
        <pc:spChg chg="mod">
          <ac:chgData name="ジョーンズ 志津子" userId="S::s-mori@rozetta.jp::c82384ce-66b2-4a27-afca-ae8972876701" providerId="AD" clId="Web-{A674BAA8-1803-4C4F-BC77-435820DB124D}" dt="2023-04-13T02:13:12.104" v="6" actId="1076"/>
          <ac:spMkLst>
            <pc:docMk/>
            <pc:sldMk cId="713322039" sldId="1838"/>
            <ac:spMk id="8" creationId="{1C3F687B-DAEA-E6FB-0A65-BB8CFE9C58E3}"/>
          </ac:spMkLst>
        </pc:spChg>
        <pc:spChg chg="mod">
          <ac:chgData name="ジョーンズ 志津子" userId="S::s-mori@rozetta.jp::c82384ce-66b2-4a27-afca-ae8972876701" providerId="AD" clId="Web-{A674BAA8-1803-4C4F-BC77-435820DB124D}" dt="2023-04-13T02:13:03.291" v="4" actId="1076"/>
          <ac:spMkLst>
            <pc:docMk/>
            <pc:sldMk cId="713322039" sldId="1838"/>
            <ac:spMk id="9" creationId="{8FEA5334-C9B8-5C72-5FDD-04F3D4033D9A}"/>
          </ac:spMkLst>
        </pc:spChg>
        <pc:spChg chg="mod">
          <ac:chgData name="ジョーンズ 志津子" userId="S::s-mori@rozetta.jp::c82384ce-66b2-4a27-afca-ae8972876701" providerId="AD" clId="Web-{A674BAA8-1803-4C4F-BC77-435820DB124D}" dt="2023-04-13T02:13:01.323" v="3" actId="1076"/>
          <ac:spMkLst>
            <pc:docMk/>
            <pc:sldMk cId="713322039" sldId="1838"/>
            <ac:spMk id="27" creationId="{B2246F88-A8E6-6D02-8B36-78EB9A6F040D}"/>
          </ac:spMkLst>
        </pc:spChg>
      </pc:sldChg>
      <pc:sldChg chg="modSp">
        <pc:chgData name="ジョーンズ 志津子" userId="S::s-mori@rozetta.jp::c82384ce-66b2-4a27-afca-ae8972876701" providerId="AD" clId="Web-{A674BAA8-1803-4C4F-BC77-435820DB124D}" dt="2023-04-13T02:11:13.961" v="2" actId="1076"/>
        <pc:sldMkLst>
          <pc:docMk/>
          <pc:sldMk cId="2358113298" sldId="1842"/>
        </pc:sldMkLst>
        <pc:spChg chg="mod">
          <ac:chgData name="ジョーンズ 志津子" userId="S::s-mori@rozetta.jp::c82384ce-66b2-4a27-afca-ae8972876701" providerId="AD" clId="Web-{A674BAA8-1803-4C4F-BC77-435820DB124D}" dt="2023-04-13T02:11:04.570" v="1" actId="20577"/>
          <ac:spMkLst>
            <pc:docMk/>
            <pc:sldMk cId="2358113298" sldId="1842"/>
            <ac:spMk id="107" creationId="{7AED77C3-FF0D-738A-08B4-2183104D3378}"/>
          </ac:spMkLst>
        </pc:spChg>
        <pc:picChg chg="mod">
          <ac:chgData name="ジョーンズ 志津子" userId="S::s-mori@rozetta.jp::c82384ce-66b2-4a27-afca-ae8972876701" providerId="AD" clId="Web-{A674BAA8-1803-4C4F-BC77-435820DB124D}" dt="2023-04-13T02:11:13.961" v="2" actId="1076"/>
          <ac:picMkLst>
            <pc:docMk/>
            <pc:sldMk cId="2358113298" sldId="1842"/>
            <ac:picMk id="111" creationId="{75DD9536-2003-AF57-AE23-C59FE9A4C4E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ei.higuchi\Documents\&#12525;&#12476;&#12483;&#12479;\&#38283;&#31034;\202302&#26399;\4Q\&#32013;&#21697;&#36039;&#26009;_2302_work\&#27770;&#31639;&#35500;&#26126;&#36039;&#26009;\&#27770;&#31639;&#35500;&#26126;&#36039;&#26009;&#12473;&#12521;&#12452;&#12489;&#12464;&#12521;&#12501;&#26356;&#26032;_202302_041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higuchi\Documents\&#12525;&#12476;&#12483;&#12479;\&#38283;&#31034;\202302&#26399;\4Q\&#32013;&#21697;&#36039;&#26009;_2302_work\&#27770;&#31639;&#35500;&#26126;&#36039;&#26009;\&#27770;&#31639;&#35500;&#26126;&#36039;&#26009;&#12473;&#12521;&#12452;&#12489;&#12464;&#12521;&#12501;&#26356;&#26032;_202302_0406.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ei.higuchi\Documents\&#12525;&#12476;&#12483;&#12479;\&#38283;&#31034;\202302&#26399;\4Q\&#32013;&#21697;&#36039;&#26009;_2302_work\&#27770;&#31639;&#35500;&#26126;&#36039;&#26009;\&#27770;&#31639;&#35500;&#26126;&#36039;&#26009;&#12473;&#12521;&#12452;&#12489;&#12464;&#12521;&#12501;&#26356;&#26032;_202302_0406.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ei.higuchi\Documents\&#12525;&#12476;&#12483;&#12479;\&#38283;&#31034;\202302&#26399;\4Q\&#32013;&#21697;&#36039;&#26009;_2302_work\&#27770;&#31639;&#35500;&#26126;&#36039;&#26009;\&#27770;&#31639;&#35500;&#26126;&#36039;&#26009;&#12473;&#12521;&#12452;&#12489;&#12464;&#12521;&#12501;&#26356;&#26032;_202302_0410.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65928890268017E-2"/>
          <c:y val="7.0759613941527022E-2"/>
          <c:w val="0.88012051952869341"/>
          <c:h val="0.82028849441483587"/>
        </c:manualLayout>
      </c:layout>
      <c:barChart>
        <c:barDir val="col"/>
        <c:grouping val="stacked"/>
        <c:varyColors val="0"/>
        <c:ser>
          <c:idx val="0"/>
          <c:order val="0"/>
          <c:tx>
            <c:strRef>
              <c:f>MT事業受注推移!$B$2</c:f>
              <c:strCache>
                <c:ptCount val="1"/>
                <c:pt idx="0">
                  <c:v>1Q</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MT事業受注推移!$A$3:$A$7</c:f>
              <c:strCache>
                <c:ptCount val="5"/>
                <c:pt idx="0">
                  <c:v>2019年2月期</c:v>
                </c:pt>
                <c:pt idx="1">
                  <c:v>2020年2月期</c:v>
                </c:pt>
                <c:pt idx="2">
                  <c:v>2021年2月期</c:v>
                </c:pt>
                <c:pt idx="3">
                  <c:v>2022年2月期</c:v>
                </c:pt>
                <c:pt idx="4">
                  <c:v>2023年2月期</c:v>
                </c:pt>
              </c:strCache>
            </c:strRef>
          </c:cat>
          <c:val>
            <c:numRef>
              <c:f>MT事業受注推移!$B$3:$B$7</c:f>
              <c:numCache>
                <c:formatCode>#,##0,,;[Red]\-#,##0,,</c:formatCode>
                <c:ptCount val="5"/>
                <c:pt idx="0">
                  <c:v>207000000</c:v>
                </c:pt>
                <c:pt idx="1">
                  <c:v>600725617</c:v>
                </c:pt>
                <c:pt idx="2">
                  <c:v>883598029</c:v>
                </c:pt>
                <c:pt idx="3">
                  <c:v>961486766</c:v>
                </c:pt>
                <c:pt idx="4">
                  <c:v>860277316</c:v>
                </c:pt>
              </c:numCache>
            </c:numRef>
          </c:val>
          <c:extLst>
            <c:ext xmlns:c16="http://schemas.microsoft.com/office/drawing/2014/chart" uri="{C3380CC4-5D6E-409C-BE32-E72D297353CC}">
              <c16:uniqueId val="{00000000-D531-4A16-BB6D-E44DAD564EBC}"/>
            </c:ext>
          </c:extLst>
        </c:ser>
        <c:ser>
          <c:idx val="1"/>
          <c:order val="1"/>
          <c:tx>
            <c:strRef>
              <c:f>MT事業受注推移!$C$2</c:f>
              <c:strCache>
                <c:ptCount val="1"/>
                <c:pt idx="0">
                  <c:v>2Q</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MT事業受注推移!$A$3:$A$7</c:f>
              <c:strCache>
                <c:ptCount val="5"/>
                <c:pt idx="0">
                  <c:v>2019年2月期</c:v>
                </c:pt>
                <c:pt idx="1">
                  <c:v>2020年2月期</c:v>
                </c:pt>
                <c:pt idx="2">
                  <c:v>2021年2月期</c:v>
                </c:pt>
                <c:pt idx="3">
                  <c:v>2022年2月期</c:v>
                </c:pt>
                <c:pt idx="4">
                  <c:v>2023年2月期</c:v>
                </c:pt>
              </c:strCache>
            </c:strRef>
          </c:cat>
          <c:val>
            <c:numRef>
              <c:f>MT事業受注推移!$C$3:$C$7</c:f>
              <c:numCache>
                <c:formatCode>#,##0,,;[Red]\-#,##0,,</c:formatCode>
                <c:ptCount val="5"/>
                <c:pt idx="0">
                  <c:v>279000000</c:v>
                </c:pt>
                <c:pt idx="1">
                  <c:v>687540545</c:v>
                </c:pt>
                <c:pt idx="2">
                  <c:v>612270505</c:v>
                </c:pt>
                <c:pt idx="3">
                  <c:v>647685822</c:v>
                </c:pt>
                <c:pt idx="4">
                  <c:v>595800852</c:v>
                </c:pt>
              </c:numCache>
            </c:numRef>
          </c:val>
          <c:extLst>
            <c:ext xmlns:c16="http://schemas.microsoft.com/office/drawing/2014/chart" uri="{C3380CC4-5D6E-409C-BE32-E72D297353CC}">
              <c16:uniqueId val="{00000001-D531-4A16-BB6D-E44DAD564EBC}"/>
            </c:ext>
          </c:extLst>
        </c:ser>
        <c:ser>
          <c:idx val="2"/>
          <c:order val="2"/>
          <c:tx>
            <c:strRef>
              <c:f>MT事業受注推移!$D$2</c:f>
              <c:strCache>
                <c:ptCount val="1"/>
                <c:pt idx="0">
                  <c:v>3Q</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MT事業受注推移!$A$3:$A$7</c:f>
              <c:strCache>
                <c:ptCount val="5"/>
                <c:pt idx="0">
                  <c:v>2019年2月期</c:v>
                </c:pt>
                <c:pt idx="1">
                  <c:v>2020年2月期</c:v>
                </c:pt>
                <c:pt idx="2">
                  <c:v>2021年2月期</c:v>
                </c:pt>
                <c:pt idx="3">
                  <c:v>2022年2月期</c:v>
                </c:pt>
                <c:pt idx="4">
                  <c:v>2023年2月期</c:v>
                </c:pt>
              </c:strCache>
            </c:strRef>
          </c:cat>
          <c:val>
            <c:numRef>
              <c:f>MT事業受注推移!$D$3:$D$7</c:f>
              <c:numCache>
                <c:formatCode>#,##0,,;[Red]\-#,##0,,</c:formatCode>
                <c:ptCount val="5"/>
                <c:pt idx="0">
                  <c:v>338000000</c:v>
                </c:pt>
                <c:pt idx="1">
                  <c:v>583871531</c:v>
                </c:pt>
                <c:pt idx="2">
                  <c:v>663164145</c:v>
                </c:pt>
                <c:pt idx="3">
                  <c:v>705052280</c:v>
                </c:pt>
                <c:pt idx="4">
                  <c:v>635727232</c:v>
                </c:pt>
              </c:numCache>
            </c:numRef>
          </c:val>
          <c:extLst>
            <c:ext xmlns:c16="http://schemas.microsoft.com/office/drawing/2014/chart" uri="{C3380CC4-5D6E-409C-BE32-E72D297353CC}">
              <c16:uniqueId val="{00000002-D531-4A16-BB6D-E44DAD564EBC}"/>
            </c:ext>
          </c:extLst>
        </c:ser>
        <c:ser>
          <c:idx val="3"/>
          <c:order val="3"/>
          <c:tx>
            <c:strRef>
              <c:f>MT事業受注推移!$E$2</c:f>
              <c:strCache>
                <c:ptCount val="1"/>
                <c:pt idx="0">
                  <c:v>4Q</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MT事業受注推移!$A$3:$A$7</c:f>
              <c:strCache>
                <c:ptCount val="5"/>
                <c:pt idx="0">
                  <c:v>2019年2月期</c:v>
                </c:pt>
                <c:pt idx="1">
                  <c:v>2020年2月期</c:v>
                </c:pt>
                <c:pt idx="2">
                  <c:v>2021年2月期</c:v>
                </c:pt>
                <c:pt idx="3">
                  <c:v>2022年2月期</c:v>
                </c:pt>
                <c:pt idx="4">
                  <c:v>2023年2月期</c:v>
                </c:pt>
              </c:strCache>
            </c:strRef>
          </c:cat>
          <c:val>
            <c:numRef>
              <c:f>MT事業受注推移!$E$3:$E$7</c:f>
              <c:numCache>
                <c:formatCode>#,##0,,;[Red]\-#,##0,,</c:formatCode>
                <c:ptCount val="5"/>
                <c:pt idx="0">
                  <c:v>492000000</c:v>
                </c:pt>
                <c:pt idx="1">
                  <c:v>727957515</c:v>
                </c:pt>
                <c:pt idx="2">
                  <c:v>758554926</c:v>
                </c:pt>
                <c:pt idx="3">
                  <c:v>758079438</c:v>
                </c:pt>
                <c:pt idx="4">
                  <c:v>732364700</c:v>
                </c:pt>
              </c:numCache>
            </c:numRef>
          </c:val>
          <c:extLst>
            <c:ext xmlns:c16="http://schemas.microsoft.com/office/drawing/2014/chart" uri="{C3380CC4-5D6E-409C-BE32-E72D297353CC}">
              <c16:uniqueId val="{00000003-D531-4A16-BB6D-E44DAD564EBC}"/>
            </c:ext>
          </c:extLst>
        </c:ser>
        <c:ser>
          <c:idx val="4"/>
          <c:order val="4"/>
          <c:tx>
            <c:strRef>
              <c:f>MT事業受注推移!$F$2</c:f>
              <c:strCache>
                <c:ptCount val="1"/>
                <c:pt idx="0">
                  <c:v>グラフブランク</c:v>
                </c:pt>
              </c:strCache>
            </c:strRef>
          </c:tx>
          <c:spPr>
            <a:solidFill>
              <a:schemeClr val="accent5"/>
            </a:solidFill>
            <a:ln>
              <a:noFill/>
            </a:ln>
            <a:effectLst/>
          </c:spPr>
          <c:invertIfNegative val="0"/>
          <c:dLbls>
            <c:dLbl>
              <c:idx val="0"/>
              <c:layout>
                <c:manualLayout>
                  <c:x val="0"/>
                  <c:y val="-4.9055644173197493E-2"/>
                </c:manualLayout>
              </c:layout>
              <c:tx>
                <c:rich>
                  <a:bodyPr/>
                  <a:lstStyle/>
                  <a:p>
                    <a:fld id="{7E16628E-8698-4E09-B031-2C7C593D5BC2}"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D531-4A16-BB6D-E44DAD564EBC}"/>
                </c:ext>
              </c:extLst>
            </c:dLbl>
            <c:dLbl>
              <c:idx val="1"/>
              <c:layout>
                <c:manualLayout>
                  <c:x val="0"/>
                  <c:y val="-3.6178759535738202E-2"/>
                </c:manualLayout>
              </c:layout>
              <c:tx>
                <c:rich>
                  <a:bodyPr/>
                  <a:lstStyle/>
                  <a:p>
                    <a:fld id="{1D81600B-6A26-4A69-9503-F0ADC6CB9D80}"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531-4A16-BB6D-E44DAD564EBC}"/>
                </c:ext>
              </c:extLst>
            </c:dLbl>
            <c:dLbl>
              <c:idx val="2"/>
              <c:layout>
                <c:manualLayout>
                  <c:x val="0"/>
                  <c:y val="-2.8943007628590565E-2"/>
                </c:manualLayout>
              </c:layout>
              <c:tx>
                <c:rich>
                  <a:bodyPr/>
                  <a:lstStyle/>
                  <a:p>
                    <a:fld id="{B9247D43-AF5F-43FC-B087-81A4F559C891}"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531-4A16-BB6D-E44DAD564EBC}"/>
                </c:ext>
              </c:extLst>
            </c:dLbl>
            <c:dLbl>
              <c:idx val="3"/>
              <c:layout>
                <c:manualLayout>
                  <c:x val="-1.6563085269197027E-16"/>
                  <c:y val="-3.9796635489312025E-2"/>
                </c:manualLayout>
              </c:layout>
              <c:tx>
                <c:rich>
                  <a:bodyPr/>
                  <a:lstStyle/>
                  <a:p>
                    <a:fld id="{3B82AAB8-B6CD-4BF6-8401-7CD737E5A5BF}"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531-4A16-BB6D-E44DAD564EBC}"/>
                </c:ext>
              </c:extLst>
            </c:dLbl>
            <c:dLbl>
              <c:idx val="4"/>
              <c:layout>
                <c:manualLayout>
                  <c:x val="0"/>
                  <c:y val="-3.5403333170055867E-2"/>
                </c:manualLayout>
              </c:layout>
              <c:tx>
                <c:rich>
                  <a:bodyPr/>
                  <a:lstStyle/>
                  <a:p>
                    <a:fld id="{03BF735E-2348-4725-B5EE-09637241ABC2}"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531-4A16-BB6D-E44DAD564EBC}"/>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MT事業受注推移!$A$3:$A$7</c:f>
              <c:strCache>
                <c:ptCount val="5"/>
                <c:pt idx="0">
                  <c:v>2019年2月期</c:v>
                </c:pt>
                <c:pt idx="1">
                  <c:v>2020年2月期</c:v>
                </c:pt>
                <c:pt idx="2">
                  <c:v>2021年2月期</c:v>
                </c:pt>
                <c:pt idx="3">
                  <c:v>2022年2月期</c:v>
                </c:pt>
                <c:pt idx="4">
                  <c:v>2023年2月期</c:v>
                </c:pt>
              </c:strCache>
            </c:strRef>
          </c:cat>
          <c:val>
            <c:numRef>
              <c:f>MT事業受注推移!$F$3:$F$7</c:f>
              <c:numCache>
                <c:formatCode>#,##0,,;[Red]\-#,##0,,</c:formatCode>
                <c:ptCount val="5"/>
                <c:pt idx="0">
                  <c:v>0</c:v>
                </c:pt>
                <c:pt idx="1">
                  <c:v>0</c:v>
                </c:pt>
                <c:pt idx="2">
                  <c:v>0</c:v>
                </c:pt>
                <c:pt idx="3">
                  <c:v>0</c:v>
                </c:pt>
                <c:pt idx="4">
                  <c:v>0</c:v>
                </c:pt>
              </c:numCache>
            </c:numRef>
          </c:val>
          <c:extLst>
            <c:ext xmlns:c15="http://schemas.microsoft.com/office/drawing/2012/chart" uri="{02D57815-91ED-43cb-92C2-25804820EDAC}">
              <c15:datalabelsRange>
                <c15:f>MT事業受注推移!$G$3:$G$7</c15:f>
                <c15:dlblRangeCache>
                  <c:ptCount val="5"/>
                  <c:pt idx="0">
                    <c:v>1,316</c:v>
                  </c:pt>
                  <c:pt idx="1">
                    <c:v>2,600</c:v>
                  </c:pt>
                  <c:pt idx="2">
                    <c:v>2,917</c:v>
                  </c:pt>
                  <c:pt idx="3">
                    <c:v>3,072</c:v>
                  </c:pt>
                  <c:pt idx="4">
                    <c:v>2,824</c:v>
                  </c:pt>
                </c15:dlblRangeCache>
              </c15:datalabelsRange>
            </c:ext>
            <c:ext xmlns:c16="http://schemas.microsoft.com/office/drawing/2014/chart" uri="{C3380CC4-5D6E-409C-BE32-E72D297353CC}">
              <c16:uniqueId val="{00000009-D531-4A16-BB6D-E44DAD564EBC}"/>
            </c:ext>
          </c:extLst>
        </c:ser>
        <c:dLbls>
          <c:showLegendKey val="0"/>
          <c:showVal val="0"/>
          <c:showCatName val="0"/>
          <c:showSerName val="0"/>
          <c:showPercent val="0"/>
          <c:showBubbleSize val="0"/>
        </c:dLbls>
        <c:gapWidth val="150"/>
        <c:overlap val="100"/>
        <c:axId val="505756800"/>
        <c:axId val="1544857664"/>
      </c:barChart>
      <c:catAx>
        <c:axId val="5057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544857664"/>
        <c:crosses val="autoZero"/>
        <c:auto val="1"/>
        <c:lblAlgn val="ctr"/>
        <c:lblOffset val="100"/>
        <c:noMultiLvlLbl val="0"/>
      </c:catAx>
      <c:valAx>
        <c:axId val="1544857664"/>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505756800"/>
        <c:crosses val="autoZero"/>
        <c:crossBetween val="between"/>
      </c:valAx>
      <c:spPr>
        <a:noFill/>
        <a:ln>
          <a:noFill/>
        </a:ln>
        <a:effectLst/>
      </c:spPr>
    </c:plotArea>
    <c:legend>
      <c:legendPos val="r"/>
      <c:legendEntry>
        <c:idx val="0"/>
        <c:delete val="1"/>
      </c:legendEntry>
      <c:overlay val="1"/>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80082163292626E-2"/>
          <c:y val="5.1292594932496258E-2"/>
          <c:w val="0.91052509542325122"/>
          <c:h val="0.86551765509965262"/>
        </c:manualLayout>
      </c:layout>
      <c:barChart>
        <c:barDir val="col"/>
        <c:grouping val="stacked"/>
        <c:varyColors val="0"/>
        <c:ser>
          <c:idx val="0"/>
          <c:order val="0"/>
          <c:tx>
            <c:strRef>
              <c:f>MT事業売上推移!$B$3</c:f>
              <c:strCache>
                <c:ptCount val="1"/>
                <c:pt idx="0">
                  <c:v>1Q</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MT事業売上推移!$A$4:$A$8</c:f>
              <c:strCache>
                <c:ptCount val="5"/>
                <c:pt idx="0">
                  <c:v>2019年2月期</c:v>
                </c:pt>
                <c:pt idx="1">
                  <c:v>2020年2月期</c:v>
                </c:pt>
                <c:pt idx="2">
                  <c:v>2021年2月期</c:v>
                </c:pt>
                <c:pt idx="3">
                  <c:v>2022年2月期</c:v>
                </c:pt>
                <c:pt idx="4">
                  <c:v>2023年2月期</c:v>
                </c:pt>
              </c:strCache>
            </c:strRef>
          </c:cat>
          <c:val>
            <c:numRef>
              <c:f>MT事業売上推移!$B$4:$B$8</c:f>
              <c:numCache>
                <c:formatCode>#,##0,,;[Red]\-#,##0,,</c:formatCode>
                <c:ptCount val="5"/>
                <c:pt idx="0">
                  <c:v>139808479</c:v>
                </c:pt>
                <c:pt idx="1">
                  <c:v>470598593</c:v>
                </c:pt>
                <c:pt idx="2">
                  <c:v>692780928</c:v>
                </c:pt>
                <c:pt idx="3">
                  <c:v>731141452</c:v>
                </c:pt>
                <c:pt idx="4">
                  <c:v>738114562</c:v>
                </c:pt>
              </c:numCache>
            </c:numRef>
          </c:val>
          <c:extLst>
            <c:ext xmlns:c16="http://schemas.microsoft.com/office/drawing/2014/chart" uri="{C3380CC4-5D6E-409C-BE32-E72D297353CC}">
              <c16:uniqueId val="{00000000-1278-49EA-9827-B509061C6A33}"/>
            </c:ext>
          </c:extLst>
        </c:ser>
        <c:ser>
          <c:idx val="1"/>
          <c:order val="1"/>
          <c:tx>
            <c:strRef>
              <c:f>MT事業売上推移!$C$3</c:f>
              <c:strCache>
                <c:ptCount val="1"/>
                <c:pt idx="0">
                  <c:v>2Q</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MT事業売上推移!$A$4:$A$8</c:f>
              <c:strCache>
                <c:ptCount val="5"/>
                <c:pt idx="0">
                  <c:v>2019年2月期</c:v>
                </c:pt>
                <c:pt idx="1">
                  <c:v>2020年2月期</c:v>
                </c:pt>
                <c:pt idx="2">
                  <c:v>2021年2月期</c:v>
                </c:pt>
                <c:pt idx="3">
                  <c:v>2022年2月期</c:v>
                </c:pt>
                <c:pt idx="4">
                  <c:v>2023年2月期</c:v>
                </c:pt>
              </c:strCache>
            </c:strRef>
          </c:cat>
          <c:val>
            <c:numRef>
              <c:f>MT事業売上推移!$C$4:$C$8</c:f>
              <c:numCache>
                <c:formatCode>#,##0,,;[Red]\-#,##0,,</c:formatCode>
                <c:ptCount val="5"/>
                <c:pt idx="0">
                  <c:v>186205586</c:v>
                </c:pt>
                <c:pt idx="1">
                  <c:v>500192363</c:v>
                </c:pt>
                <c:pt idx="2">
                  <c:v>672318215</c:v>
                </c:pt>
                <c:pt idx="3">
                  <c:v>716902496</c:v>
                </c:pt>
                <c:pt idx="4">
                  <c:v>732359697</c:v>
                </c:pt>
              </c:numCache>
            </c:numRef>
          </c:val>
          <c:extLst>
            <c:ext xmlns:c16="http://schemas.microsoft.com/office/drawing/2014/chart" uri="{C3380CC4-5D6E-409C-BE32-E72D297353CC}">
              <c16:uniqueId val="{00000001-1278-49EA-9827-B509061C6A33}"/>
            </c:ext>
          </c:extLst>
        </c:ser>
        <c:ser>
          <c:idx val="2"/>
          <c:order val="2"/>
          <c:tx>
            <c:strRef>
              <c:f>MT事業売上推移!$D$3</c:f>
              <c:strCache>
                <c:ptCount val="1"/>
                <c:pt idx="0">
                  <c:v>3Q</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MT事業売上推移!$A$4:$A$8</c:f>
              <c:strCache>
                <c:ptCount val="5"/>
                <c:pt idx="0">
                  <c:v>2019年2月期</c:v>
                </c:pt>
                <c:pt idx="1">
                  <c:v>2020年2月期</c:v>
                </c:pt>
                <c:pt idx="2">
                  <c:v>2021年2月期</c:v>
                </c:pt>
                <c:pt idx="3">
                  <c:v>2022年2月期</c:v>
                </c:pt>
                <c:pt idx="4">
                  <c:v>2023年2月期</c:v>
                </c:pt>
              </c:strCache>
            </c:strRef>
          </c:cat>
          <c:val>
            <c:numRef>
              <c:f>MT事業売上推移!$D$4:$D$8</c:f>
              <c:numCache>
                <c:formatCode>#,##0,,;[Red]\-#,##0,,</c:formatCode>
                <c:ptCount val="5"/>
                <c:pt idx="0">
                  <c:v>260052828</c:v>
                </c:pt>
                <c:pt idx="1">
                  <c:v>556478433</c:v>
                </c:pt>
                <c:pt idx="2">
                  <c:v>686192407</c:v>
                </c:pt>
                <c:pt idx="3">
                  <c:v>734517991</c:v>
                </c:pt>
                <c:pt idx="4">
                  <c:v>720941761</c:v>
                </c:pt>
              </c:numCache>
            </c:numRef>
          </c:val>
          <c:extLst>
            <c:ext xmlns:c16="http://schemas.microsoft.com/office/drawing/2014/chart" uri="{C3380CC4-5D6E-409C-BE32-E72D297353CC}">
              <c16:uniqueId val="{00000002-1278-49EA-9827-B509061C6A33}"/>
            </c:ext>
          </c:extLst>
        </c:ser>
        <c:ser>
          <c:idx val="3"/>
          <c:order val="3"/>
          <c:tx>
            <c:strRef>
              <c:f>MT事業売上推移!$E$3</c:f>
              <c:strCache>
                <c:ptCount val="1"/>
                <c:pt idx="0">
                  <c:v>4Q</c:v>
                </c:pt>
              </c:strCache>
            </c:strRef>
          </c:tx>
          <c:spPr>
            <a:solidFill>
              <a:schemeClr val="accent1">
                <a:lumMod val="20000"/>
                <a:lumOff val="80000"/>
              </a:schemeClr>
            </a:solidFill>
            <a:ln>
              <a:noFill/>
            </a:ln>
            <a:effectLst/>
          </c:spPr>
          <c:invertIfNegative val="0"/>
          <c:dLbls>
            <c:dLbl>
              <c:idx val="4"/>
              <c:layout>
                <c:manualLayout>
                  <c:x val="-1.2396405071308261E-16"/>
                  <c:y val="-4.1034075945996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78-49EA-9827-B509061C6A33}"/>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MT事業売上推移!$A$4:$A$8</c:f>
              <c:strCache>
                <c:ptCount val="5"/>
                <c:pt idx="0">
                  <c:v>2019年2月期</c:v>
                </c:pt>
                <c:pt idx="1">
                  <c:v>2020年2月期</c:v>
                </c:pt>
                <c:pt idx="2">
                  <c:v>2021年2月期</c:v>
                </c:pt>
                <c:pt idx="3">
                  <c:v>2022年2月期</c:v>
                </c:pt>
                <c:pt idx="4">
                  <c:v>2023年2月期</c:v>
                </c:pt>
              </c:strCache>
            </c:strRef>
          </c:cat>
          <c:val>
            <c:numRef>
              <c:f>MT事業売上推移!$E$4:$E$8</c:f>
              <c:numCache>
                <c:formatCode>#,##0,,;[Red]\-#,##0,,</c:formatCode>
                <c:ptCount val="5"/>
                <c:pt idx="0">
                  <c:v>329841167</c:v>
                </c:pt>
                <c:pt idx="1">
                  <c:v>607610183</c:v>
                </c:pt>
                <c:pt idx="2">
                  <c:v>703997090</c:v>
                </c:pt>
                <c:pt idx="3">
                  <c:v>752070201</c:v>
                </c:pt>
                <c:pt idx="4">
                  <c:v>720233006</c:v>
                </c:pt>
              </c:numCache>
            </c:numRef>
          </c:val>
          <c:extLst>
            <c:ext xmlns:c16="http://schemas.microsoft.com/office/drawing/2014/chart" uri="{C3380CC4-5D6E-409C-BE32-E72D297353CC}">
              <c16:uniqueId val="{00000004-1278-49EA-9827-B509061C6A33}"/>
            </c:ext>
          </c:extLst>
        </c:ser>
        <c:ser>
          <c:idx val="4"/>
          <c:order val="4"/>
          <c:tx>
            <c:strRef>
              <c:f>MT事業売上推移!$F$3</c:f>
              <c:strCache>
                <c:ptCount val="1"/>
                <c:pt idx="0">
                  <c:v>ブランク</c:v>
                </c:pt>
              </c:strCache>
            </c:strRef>
          </c:tx>
          <c:spPr>
            <a:solidFill>
              <a:schemeClr val="accent5"/>
            </a:solidFill>
            <a:ln>
              <a:solidFill>
                <a:schemeClr val="accent1">
                  <a:lumMod val="20000"/>
                  <a:lumOff val="80000"/>
                </a:schemeClr>
              </a:solidFill>
            </a:ln>
            <a:effectLst/>
          </c:spPr>
          <c:invertIfNegative val="0"/>
          <c:dLbls>
            <c:dLbl>
              <c:idx val="0"/>
              <c:layout>
                <c:manualLayout>
                  <c:x val="0"/>
                  <c:y val="-3.7047344172161122E-2"/>
                </c:manualLayout>
              </c:layout>
              <c:tx>
                <c:rich>
                  <a:bodyPr/>
                  <a:lstStyle/>
                  <a:p>
                    <a:fld id="{2DBE6992-707A-497F-AB9C-5DAF621FCFB5}"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278-49EA-9827-B509061C6A33}"/>
                </c:ext>
              </c:extLst>
            </c:dLbl>
            <c:dLbl>
              <c:idx val="1"/>
              <c:layout>
                <c:manualLayout>
                  <c:x val="0"/>
                  <c:y val="-4.0752078589377155E-2"/>
                </c:manualLayout>
              </c:layout>
              <c:tx>
                <c:rich>
                  <a:bodyPr/>
                  <a:lstStyle/>
                  <a:p>
                    <a:fld id="{2EC5E04A-E8AB-418D-8B88-AF252C5CB4E8}"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278-49EA-9827-B509061C6A33}"/>
                </c:ext>
              </c:extLst>
            </c:dLbl>
            <c:dLbl>
              <c:idx val="2"/>
              <c:layout>
                <c:manualLayout>
                  <c:x val="8.3214176161693616E-17"/>
                  <c:y val="-3.7047344172161052E-2"/>
                </c:manualLayout>
              </c:layout>
              <c:tx>
                <c:rich>
                  <a:bodyPr/>
                  <a:lstStyle/>
                  <a:p>
                    <a:fld id="{8CD584A4-3A7D-41B0-8EA3-1B86DADCFD6B}"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278-49EA-9827-B509061C6A33}"/>
                </c:ext>
              </c:extLst>
            </c:dLbl>
            <c:dLbl>
              <c:idx val="3"/>
              <c:layout>
                <c:manualLayout>
                  <c:x val="0"/>
                  <c:y val="-4.075207858937719E-2"/>
                </c:manualLayout>
              </c:layout>
              <c:tx>
                <c:rich>
                  <a:bodyPr/>
                  <a:lstStyle/>
                  <a:p>
                    <a:fld id="{ADFF6236-7E4A-4629-AD40-E7CCE38B40E6}"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278-49EA-9827-B509061C6A33}"/>
                </c:ext>
              </c:extLst>
            </c:dLbl>
            <c:dLbl>
              <c:idx val="4"/>
              <c:layout>
                <c:manualLayout>
                  <c:x val="-1.2396405071308261E-16"/>
                  <c:y val="-4.1034075945996999E-2"/>
                </c:manualLayout>
              </c:layout>
              <c:tx>
                <c:rich>
                  <a:bodyPr/>
                  <a:lstStyle/>
                  <a:p>
                    <a:fld id="{09EDEB29-28E4-40C1-BA34-DF57394D3900}"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278-49EA-9827-B509061C6A33}"/>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MT事業売上推移!$A$4:$A$8</c:f>
              <c:strCache>
                <c:ptCount val="5"/>
                <c:pt idx="0">
                  <c:v>2019年2月期</c:v>
                </c:pt>
                <c:pt idx="1">
                  <c:v>2020年2月期</c:v>
                </c:pt>
                <c:pt idx="2">
                  <c:v>2021年2月期</c:v>
                </c:pt>
                <c:pt idx="3">
                  <c:v>2022年2月期</c:v>
                </c:pt>
                <c:pt idx="4">
                  <c:v>2023年2月期</c:v>
                </c:pt>
              </c:strCache>
            </c:strRef>
          </c:cat>
          <c:val>
            <c:numRef>
              <c:f>MT事業売上推移!$F$4:$F$8</c:f>
              <c:numCache>
                <c:formatCode>#,##0,,;[Red]\-#,##0,,</c:formatCode>
                <c:ptCount val="5"/>
                <c:pt idx="0">
                  <c:v>0</c:v>
                </c:pt>
                <c:pt idx="1">
                  <c:v>0</c:v>
                </c:pt>
                <c:pt idx="2">
                  <c:v>0</c:v>
                </c:pt>
                <c:pt idx="3">
                  <c:v>0</c:v>
                </c:pt>
                <c:pt idx="4">
                  <c:v>10000</c:v>
                </c:pt>
              </c:numCache>
            </c:numRef>
          </c:val>
          <c:extLst>
            <c:ext xmlns:c15="http://schemas.microsoft.com/office/drawing/2012/chart" uri="{02D57815-91ED-43cb-92C2-25804820EDAC}">
              <c15:datalabelsRange>
                <c15:f>MT事業売上推移!$G$4:$G$8</c15:f>
                <c15:dlblRangeCache>
                  <c:ptCount val="5"/>
                  <c:pt idx="0">
                    <c:v>915</c:v>
                  </c:pt>
                  <c:pt idx="1">
                    <c:v>2,134</c:v>
                  </c:pt>
                  <c:pt idx="2">
                    <c:v>2,755</c:v>
                  </c:pt>
                  <c:pt idx="3">
                    <c:v>2,934</c:v>
                  </c:pt>
                  <c:pt idx="4">
                    <c:v>2,911</c:v>
                  </c:pt>
                </c15:dlblRangeCache>
              </c15:datalabelsRange>
            </c:ext>
            <c:ext xmlns:c16="http://schemas.microsoft.com/office/drawing/2014/chart" uri="{C3380CC4-5D6E-409C-BE32-E72D297353CC}">
              <c16:uniqueId val="{0000000A-1278-49EA-9827-B509061C6A33}"/>
            </c:ext>
          </c:extLst>
        </c:ser>
        <c:dLbls>
          <c:showLegendKey val="0"/>
          <c:showVal val="0"/>
          <c:showCatName val="0"/>
          <c:showSerName val="0"/>
          <c:showPercent val="0"/>
          <c:showBubbleSize val="0"/>
        </c:dLbls>
        <c:gapWidth val="150"/>
        <c:overlap val="100"/>
        <c:axId val="505756800"/>
        <c:axId val="1544857664"/>
      </c:barChart>
      <c:catAx>
        <c:axId val="5057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544857664"/>
        <c:crosses val="autoZero"/>
        <c:auto val="1"/>
        <c:lblAlgn val="ctr"/>
        <c:lblOffset val="100"/>
        <c:noMultiLvlLbl val="0"/>
      </c:catAx>
      <c:valAx>
        <c:axId val="1544857664"/>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505756800"/>
        <c:crosses val="autoZero"/>
        <c:crossBetween val="between"/>
      </c:valAx>
      <c:spPr>
        <a:noFill/>
        <a:ln>
          <a:noFill/>
        </a:ln>
        <a:effectLst/>
      </c:spPr>
    </c:plotArea>
    <c:legend>
      <c:legendPos val="r"/>
      <c:legendEntry>
        <c:idx val="0"/>
        <c:delete val="1"/>
      </c:legendEntry>
      <c:overlay val="1"/>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37686415046819E-2"/>
          <c:y val="6.648025386269403E-2"/>
          <c:w val="0.91032614495710884"/>
          <c:h val="0.79490540812388799"/>
        </c:manualLayout>
      </c:layout>
      <c:barChart>
        <c:barDir val="col"/>
        <c:grouping val="clustered"/>
        <c:varyColors val="0"/>
        <c:ser>
          <c:idx val="0"/>
          <c:order val="0"/>
          <c:tx>
            <c:strRef>
              <c:f>セグメント別売上高!$H$3</c:f>
              <c:strCache>
                <c:ptCount val="1"/>
                <c:pt idx="0">
                  <c:v>MT</c:v>
                </c:pt>
              </c:strCache>
            </c:strRef>
          </c:tx>
          <c:spPr>
            <a:solidFill>
              <a:srgbClr val="002060"/>
            </a:solidFill>
            <a:ln>
              <a:solidFill>
                <a:srgbClr val="002060"/>
              </a:solidFill>
            </a:ln>
            <a:effectLst/>
          </c:spPr>
          <c:invertIfNegative val="0"/>
          <c:dLbls>
            <c:spPr>
              <a:noFill/>
              <a:ln>
                <a:noFill/>
              </a:ln>
              <a:effectLst/>
            </c:spPr>
            <c:txPr>
              <a:bodyPr rot="0" spcFirstLastPara="1" vertOverflow="ellipsis" vert="horz" wrap="square" anchor="ctr" anchorCtr="1"/>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(セグメント別売上高!$G$8,セグメント別売上高!$G$12)</c:f>
              <c:strCache>
                <c:ptCount val="2"/>
                <c:pt idx="0">
                  <c:v>2022年２月期</c:v>
                </c:pt>
                <c:pt idx="1">
                  <c:v>2023年2月期</c:v>
                </c:pt>
              </c:strCache>
              <c:extLst/>
            </c:strRef>
          </c:cat>
          <c:val>
            <c:numRef>
              <c:f>(セグメント別売上高!$H$8,セグメント別売上高!$H$12)</c:f>
              <c:numCache>
                <c:formatCode>#,##0,,;[Red]\-#,##0,,</c:formatCode>
                <c:ptCount val="2"/>
                <c:pt idx="0">
                  <c:v>2934000000</c:v>
                </c:pt>
                <c:pt idx="1">
                  <c:v>2911000000</c:v>
                </c:pt>
              </c:numCache>
              <c:extLst/>
            </c:numRef>
          </c:val>
          <c:extLst>
            <c:ext xmlns:c16="http://schemas.microsoft.com/office/drawing/2014/chart" uri="{C3380CC4-5D6E-409C-BE32-E72D297353CC}">
              <c16:uniqueId val="{00000000-E122-4C3C-86F6-DF318A02F573}"/>
            </c:ext>
          </c:extLst>
        </c:ser>
        <c:ser>
          <c:idx val="1"/>
          <c:order val="1"/>
          <c:tx>
            <c:strRef>
              <c:f>セグメント別売上高!$I$3</c:f>
              <c:strCache>
                <c:ptCount val="1"/>
                <c:pt idx="0">
                  <c:v>HT</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(セグメント別売上高!$G$8,セグメント別売上高!$G$12)</c:f>
              <c:strCache>
                <c:ptCount val="2"/>
                <c:pt idx="0">
                  <c:v>2022年２月期</c:v>
                </c:pt>
                <c:pt idx="1">
                  <c:v>2023年2月期</c:v>
                </c:pt>
              </c:strCache>
              <c:extLst/>
            </c:strRef>
          </c:cat>
          <c:val>
            <c:numRef>
              <c:f>(セグメント別売上高!$I$8,セグメント別売上高!$I$12)</c:f>
              <c:numCache>
                <c:formatCode>#,##0,,;[Red]\-#,##0,,</c:formatCode>
                <c:ptCount val="2"/>
                <c:pt idx="0">
                  <c:v>1219000000</c:v>
                </c:pt>
                <c:pt idx="1">
                  <c:v>1370000000</c:v>
                </c:pt>
              </c:numCache>
              <c:extLst/>
            </c:numRef>
          </c:val>
          <c:extLst>
            <c:ext xmlns:c16="http://schemas.microsoft.com/office/drawing/2014/chart" uri="{C3380CC4-5D6E-409C-BE32-E72D297353CC}">
              <c16:uniqueId val="{00000001-E122-4C3C-86F6-DF318A02F573}"/>
            </c:ext>
          </c:extLst>
        </c:ser>
        <c:ser>
          <c:idx val="2"/>
          <c:order val="2"/>
          <c:tx>
            <c:strRef>
              <c:f>セグメント別売上高!$J$3</c:f>
              <c:strCache>
                <c:ptCount val="1"/>
                <c:pt idx="0">
                  <c:v>メタバース</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(セグメント別売上高!$G$8,セグメント別売上高!$G$12)</c:f>
              <c:strCache>
                <c:ptCount val="2"/>
                <c:pt idx="0">
                  <c:v>2022年２月期</c:v>
                </c:pt>
                <c:pt idx="1">
                  <c:v>2023年2月期</c:v>
                </c:pt>
              </c:strCache>
              <c:extLst/>
            </c:strRef>
          </c:cat>
          <c:val>
            <c:numRef>
              <c:f>(セグメント別売上高!$J$8,セグメント別売上高!$J$12)</c:f>
              <c:numCache>
                <c:formatCode>#,##0,,;[Red]\-#,##0,,</c:formatCode>
                <c:ptCount val="2"/>
                <c:pt idx="0">
                  <c:v>4000000</c:v>
                </c:pt>
                <c:pt idx="1">
                  <c:v>10000000</c:v>
                </c:pt>
              </c:numCache>
              <c:extLst/>
            </c:numRef>
          </c:val>
          <c:extLst>
            <c:ext xmlns:c16="http://schemas.microsoft.com/office/drawing/2014/chart" uri="{C3380CC4-5D6E-409C-BE32-E72D297353CC}">
              <c16:uniqueId val="{00000002-E122-4C3C-86F6-DF318A02F573}"/>
            </c:ext>
          </c:extLst>
        </c:ser>
        <c:dLbls>
          <c:showLegendKey val="0"/>
          <c:showVal val="0"/>
          <c:showCatName val="0"/>
          <c:showSerName val="0"/>
          <c:showPercent val="0"/>
          <c:showBubbleSize val="0"/>
        </c:dLbls>
        <c:gapWidth val="219"/>
        <c:axId val="1744379856"/>
        <c:axId val="1744381936"/>
        <c:extLst>
          <c:ext xmlns:c15="http://schemas.microsoft.com/office/drawing/2012/chart" uri="{02D57815-91ED-43cb-92C2-25804820EDAC}">
            <c15:filteredBarSeries>
              <c15:ser>
                <c:idx val="3"/>
                <c:order val="3"/>
                <c:spPr>
                  <a:solidFill>
                    <a:schemeClr val="accent4"/>
                  </a:solidFill>
                  <a:ln>
                    <a:noFill/>
                  </a:ln>
                  <a:effectLst/>
                </c:spPr>
                <c:invertIfNegative val="0"/>
                <c:cat>
                  <c:strRef>
                    <c:extLst>
                      <c:ext uri="{02D57815-91ED-43cb-92C2-25804820EDAC}">
                        <c15:formulaRef>
                          <c15:sqref>(セグメント別売上高!$G$8,セグメント別売上高!$G$12)</c15:sqref>
                        </c15:formulaRef>
                      </c:ext>
                    </c:extLst>
                    <c:strCache>
                      <c:ptCount val="2"/>
                      <c:pt idx="0">
                        <c:v>2022年２月期</c:v>
                      </c:pt>
                      <c:pt idx="1">
                        <c:v>2023年2月期</c:v>
                      </c:pt>
                    </c:strCache>
                  </c:strRef>
                </c:cat>
                <c:val>
                  <c:numLit>
                    <c:ptCount val="0"/>
                  </c:numLit>
                </c:val>
                <c:extLst>
                  <c:ext xmlns:c16="http://schemas.microsoft.com/office/drawing/2014/chart" uri="{C3380CC4-5D6E-409C-BE32-E72D297353CC}">
                    <c16:uniqueId val="{00000003-E122-4C3C-86F6-DF318A02F573}"/>
                  </c:ext>
                </c:extLst>
              </c15:ser>
            </c15:filteredBarSeries>
            <c15:filteredBarSeries>
              <c15:ser>
                <c:idx val="4"/>
                <c:order val="4"/>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(セグメント別売上高!$G$8,セグメント別売上高!$G$12)</c15:sqref>
                        </c15:formulaRef>
                      </c:ext>
                    </c:extLst>
                    <c:strCache>
                      <c:ptCount val="2"/>
                      <c:pt idx="0">
                        <c:v>2022年２月期</c:v>
                      </c:pt>
                      <c:pt idx="1">
                        <c:v>2023年2月期</c:v>
                      </c:pt>
                    </c:strCache>
                  </c:strRef>
                </c:cat>
                <c:val>
                  <c:numLit>
                    <c:ptCount val="0"/>
                  </c:numLit>
                </c:val>
                <c:extLst xmlns:c15="http://schemas.microsoft.com/office/drawing/2012/chart">
                  <c:ext xmlns:c16="http://schemas.microsoft.com/office/drawing/2014/chart" uri="{C3380CC4-5D6E-409C-BE32-E72D297353CC}">
                    <c16:uniqueId val="{00000004-E122-4C3C-86F6-DF318A02F573}"/>
                  </c:ext>
                </c:extLst>
              </c15:ser>
            </c15:filteredBarSeries>
            <c15:filteredBarSeries>
              <c15:ser>
                <c:idx val="5"/>
                <c:order val="5"/>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(セグメント別売上高!$G$8,セグメント別売上高!$G$12)</c15:sqref>
                        </c15:formulaRef>
                      </c:ext>
                    </c:extLst>
                    <c:strCache>
                      <c:ptCount val="2"/>
                      <c:pt idx="0">
                        <c:v>2022年２月期</c:v>
                      </c:pt>
                      <c:pt idx="1">
                        <c:v>2023年2月期</c:v>
                      </c:pt>
                    </c:strCache>
                  </c:strRef>
                </c:cat>
                <c:val>
                  <c:numLit>
                    <c:ptCount val="0"/>
                  </c:numLit>
                </c:val>
                <c:extLst xmlns:c15="http://schemas.microsoft.com/office/drawing/2012/chart">
                  <c:ext xmlns:c16="http://schemas.microsoft.com/office/drawing/2014/chart" uri="{C3380CC4-5D6E-409C-BE32-E72D297353CC}">
                    <c16:uniqueId val="{00000005-E122-4C3C-86F6-DF318A02F573}"/>
                  </c:ext>
                </c:extLst>
              </c15:ser>
            </c15:filteredBarSeries>
          </c:ext>
        </c:extLst>
      </c:barChart>
      <c:catAx>
        <c:axId val="174437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744381936"/>
        <c:crosses val="autoZero"/>
        <c:auto val="1"/>
        <c:lblAlgn val="ctr"/>
        <c:lblOffset val="100"/>
        <c:noMultiLvlLbl val="0"/>
      </c:catAx>
      <c:valAx>
        <c:axId val="1744381936"/>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74437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54402810855468E-2"/>
          <c:y val="5.7467892565155762E-2"/>
          <c:w val="0.91168497086403999"/>
          <c:h val="0.79516339730582786"/>
        </c:manualLayout>
      </c:layout>
      <c:barChart>
        <c:barDir val="col"/>
        <c:grouping val="clustered"/>
        <c:varyColors val="0"/>
        <c:ser>
          <c:idx val="0"/>
          <c:order val="0"/>
          <c:tx>
            <c:strRef>
              <c:f>セグメント別営業利益!$H$3</c:f>
              <c:strCache>
                <c:ptCount val="1"/>
                <c:pt idx="0">
                  <c:v>MT</c:v>
                </c:pt>
              </c:strCache>
            </c:strRef>
          </c:tx>
          <c:spPr>
            <a:solidFill>
              <a:srgbClr val="002060"/>
            </a:solidFill>
            <a:ln>
              <a:solidFill>
                <a:srgbClr val="002060"/>
              </a:solidFill>
            </a:ln>
            <a:effectLst/>
          </c:spPr>
          <c:invertIfNegative val="0"/>
          <c:dLbls>
            <c:spPr>
              <a:noFill/>
              <a:ln>
                <a:noFill/>
              </a:ln>
              <a:effectLst/>
            </c:spPr>
            <c:txPr>
              <a:bodyPr rot="0" spcFirstLastPara="1" vertOverflow="ellipsis" vert="horz" wrap="square" anchor="ctr" anchorCtr="1"/>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(セグメント別営業利益!$G$4,セグメント別営業利益!$G$8,セグメント別営業利益!$G$12)</c:f>
              <c:strCache>
                <c:ptCount val="2"/>
                <c:pt idx="0">
                  <c:v>2022年２月期</c:v>
                </c:pt>
                <c:pt idx="1">
                  <c:v>2023年2月期</c:v>
                </c:pt>
              </c:strCache>
              <c:extLst/>
            </c:strRef>
          </c:cat>
          <c:val>
            <c:numRef>
              <c:f>(セグメント別営業利益!$H$4,セグメント別営業利益!$H$8,セグメント別営業利益!$H$12)</c:f>
              <c:numCache>
                <c:formatCode>#,##0,,;[Red]\-#,##0,,</c:formatCode>
                <c:ptCount val="2"/>
                <c:pt idx="0">
                  <c:v>380000000</c:v>
                </c:pt>
                <c:pt idx="1">
                  <c:v>630000000</c:v>
                </c:pt>
              </c:numCache>
              <c:extLst/>
            </c:numRef>
          </c:val>
          <c:extLst>
            <c:ext xmlns:c16="http://schemas.microsoft.com/office/drawing/2014/chart" uri="{C3380CC4-5D6E-409C-BE32-E72D297353CC}">
              <c16:uniqueId val="{00000000-8C08-4422-A958-5107E6B4BF78}"/>
            </c:ext>
          </c:extLst>
        </c:ser>
        <c:ser>
          <c:idx val="1"/>
          <c:order val="1"/>
          <c:tx>
            <c:strRef>
              <c:f>セグメント別営業利益!$I$3</c:f>
              <c:strCache>
                <c:ptCount val="1"/>
                <c:pt idx="0">
                  <c:v>HT</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(セグメント別営業利益!$G$4,セグメント別営業利益!$G$8,セグメント別営業利益!$G$12)</c:f>
              <c:strCache>
                <c:ptCount val="2"/>
                <c:pt idx="0">
                  <c:v>2022年２月期</c:v>
                </c:pt>
                <c:pt idx="1">
                  <c:v>2023年2月期</c:v>
                </c:pt>
              </c:strCache>
              <c:extLst/>
            </c:strRef>
          </c:cat>
          <c:val>
            <c:numRef>
              <c:f>(セグメント別営業利益!$I$4,セグメント別営業利益!$I$8,セグメント別営業利益!$I$12)</c:f>
              <c:numCache>
                <c:formatCode>#,##0,,;[Red]\-#,##0,,</c:formatCode>
                <c:ptCount val="2"/>
                <c:pt idx="0">
                  <c:v>182000000</c:v>
                </c:pt>
                <c:pt idx="1">
                  <c:v>267000000</c:v>
                </c:pt>
              </c:numCache>
              <c:extLst/>
            </c:numRef>
          </c:val>
          <c:extLst>
            <c:ext xmlns:c16="http://schemas.microsoft.com/office/drawing/2014/chart" uri="{C3380CC4-5D6E-409C-BE32-E72D297353CC}">
              <c16:uniqueId val="{00000001-8C08-4422-A958-5107E6B4BF78}"/>
            </c:ext>
          </c:extLst>
        </c:ser>
        <c:ser>
          <c:idx val="2"/>
          <c:order val="2"/>
          <c:tx>
            <c:strRef>
              <c:f>セグメント別営業利益!$J$3</c:f>
              <c:strCache>
                <c:ptCount val="1"/>
                <c:pt idx="0">
                  <c:v>メタバース</c:v>
                </c:pt>
              </c:strCache>
            </c:strRef>
          </c:tx>
          <c:spPr>
            <a:solidFill>
              <a:schemeClr val="tx2">
                <a:lumMod val="40000"/>
                <a:lumOff val="60000"/>
              </a:schemeClr>
            </a:solidFill>
            <a:ln>
              <a:noFill/>
            </a:ln>
            <a:effectLst/>
          </c:spPr>
          <c:invertIfNegative val="0"/>
          <c:dLbls>
            <c:numFmt formatCode="#,##0,,;[Red]\▲#,##0,," sourceLinked="0"/>
            <c:spPr>
              <a:noFill/>
              <a:ln>
                <a:noFill/>
              </a:ln>
              <a:effectLst/>
            </c:spPr>
            <c:txPr>
              <a:bodyPr rot="0" spcFirstLastPara="1" vertOverflow="ellipsis" vert="horz" wrap="square" anchor="ctr" anchorCtr="1"/>
              <a:lstStyle/>
              <a:p>
                <a:pPr>
                  <a:defRPr lang="ja-JP" sz="9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(セグメント別営業利益!$G$4,セグメント別営業利益!$G$8,セグメント別営業利益!$G$12)</c:f>
              <c:strCache>
                <c:ptCount val="2"/>
                <c:pt idx="0">
                  <c:v>2022年２月期</c:v>
                </c:pt>
                <c:pt idx="1">
                  <c:v>2023年2月期</c:v>
                </c:pt>
              </c:strCache>
              <c:extLst/>
            </c:strRef>
          </c:cat>
          <c:val>
            <c:numRef>
              <c:f>(セグメント別営業利益!$J$4,セグメント別営業利益!$J$8,セグメント別営業利益!$J$12)</c:f>
              <c:numCache>
                <c:formatCode>#,##0,,;[Red]\-#,##0,,</c:formatCode>
                <c:ptCount val="2"/>
                <c:pt idx="0">
                  <c:v>-477000000</c:v>
                </c:pt>
                <c:pt idx="1">
                  <c:v>-425000000</c:v>
                </c:pt>
              </c:numCache>
              <c:extLst/>
            </c:numRef>
          </c:val>
          <c:extLst>
            <c:ext xmlns:c16="http://schemas.microsoft.com/office/drawing/2014/chart" uri="{C3380CC4-5D6E-409C-BE32-E72D297353CC}">
              <c16:uniqueId val="{00000002-8C08-4422-A958-5107E6B4BF78}"/>
            </c:ext>
          </c:extLst>
        </c:ser>
        <c:dLbls>
          <c:showLegendKey val="0"/>
          <c:showVal val="0"/>
          <c:showCatName val="0"/>
          <c:showSerName val="0"/>
          <c:showPercent val="0"/>
          <c:showBubbleSize val="0"/>
        </c:dLbls>
        <c:gapWidth val="219"/>
        <c:axId val="1744379856"/>
        <c:axId val="1744381936"/>
      </c:barChart>
      <c:catAx>
        <c:axId val="17443798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744381936"/>
        <c:crosses val="autoZero"/>
        <c:auto val="1"/>
        <c:lblAlgn val="ctr"/>
        <c:lblOffset val="100"/>
        <c:noMultiLvlLbl val="0"/>
      </c:catAx>
      <c:valAx>
        <c:axId val="1744381936"/>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0"/>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74437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0.85594</cdr:x>
      <cdr:y>0</cdr:y>
    </cdr:from>
    <cdr:to>
      <cdr:x>1</cdr:x>
      <cdr:y>0.06734</cdr:y>
    </cdr:to>
    <cdr:sp macro="" textlink="">
      <cdr:nvSpPr>
        <cdr:cNvPr id="2" name="テキスト ボックス 2">
          <a:extLst xmlns:a="http://schemas.openxmlformats.org/drawingml/2006/main">
            <a:ext uri="{FF2B5EF4-FFF2-40B4-BE49-F238E27FC236}">
              <a16:creationId xmlns:a16="http://schemas.microsoft.com/office/drawing/2014/main" id="{6F63D23F-8429-4009-B4C1-4F4CCDFEDACD}"/>
            </a:ext>
          </a:extLst>
        </cdr:cNvPr>
        <cdr:cNvSpPr txBox="1"/>
      </cdr:nvSpPr>
      <cdr:spPr>
        <a:xfrm xmlns:a="http://schemas.openxmlformats.org/drawingml/2006/main">
          <a:off x="4799574" y="0"/>
          <a:ext cx="807816" cy="24113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kumimoji="1" lang="ja-JP" altLang="en-US" sz="800">
              <a:latin typeface="メイリオ" panose="020B0604030504040204" pitchFamily="50" charset="-128"/>
              <a:ea typeface="メイリオ" panose="020B0604030504040204" pitchFamily="50" charset="-128"/>
            </a:rPr>
            <a:t>単位：百万円</a:t>
          </a:r>
        </a:p>
      </cdr:txBody>
    </cdr:sp>
  </cdr:relSizeAnchor>
</c:userShapes>
</file>

<file path=ppt/drawings/drawing2.xml><?xml version="1.0" encoding="utf-8"?>
<c:userShapes xmlns:c="http://schemas.openxmlformats.org/drawingml/2006/chart">
  <cdr:relSizeAnchor xmlns:cdr="http://schemas.openxmlformats.org/drawingml/2006/chartDrawing">
    <cdr:from>
      <cdr:x>0.86932</cdr:x>
      <cdr:y>0</cdr:y>
    </cdr:from>
    <cdr:to>
      <cdr:x>1</cdr:x>
      <cdr:y>0.05824</cdr:y>
    </cdr:to>
    <cdr:sp macro="" textlink="">
      <cdr:nvSpPr>
        <cdr:cNvPr id="2" name="テキスト ボックス 2">
          <a:extLst xmlns:a="http://schemas.openxmlformats.org/drawingml/2006/main">
            <a:ext uri="{FF2B5EF4-FFF2-40B4-BE49-F238E27FC236}">
              <a16:creationId xmlns:a16="http://schemas.microsoft.com/office/drawing/2014/main" id="{6F63D23F-8429-4009-B4C1-4F4CCDFEDACD}"/>
            </a:ext>
          </a:extLst>
        </cdr:cNvPr>
        <cdr:cNvSpPr txBox="1"/>
      </cdr:nvSpPr>
      <cdr:spPr>
        <a:xfrm xmlns:a="http://schemas.openxmlformats.org/drawingml/2006/main">
          <a:off x="6023893" y="0"/>
          <a:ext cx="905544" cy="24367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a:latin typeface="メイリオ" panose="020B0604030504040204" pitchFamily="50" charset="-128"/>
              <a:ea typeface="メイリオ" panose="020B0604030504040204" pitchFamily="50" charset="-128"/>
            </a:rPr>
            <a:t>単位：百万円</a:t>
          </a:r>
        </a:p>
      </cdr:txBody>
    </cdr:sp>
  </cdr:relSizeAnchor>
</c:userShapes>
</file>

<file path=ppt/drawings/drawing3.xml><?xml version="1.0" encoding="utf-8"?>
<c:userShapes xmlns:c="http://schemas.openxmlformats.org/drawingml/2006/chart">
  <cdr:relSizeAnchor xmlns:cdr="http://schemas.openxmlformats.org/drawingml/2006/chartDrawing">
    <cdr:from>
      <cdr:x>0.84879</cdr:x>
      <cdr:y>0</cdr:y>
    </cdr:from>
    <cdr:to>
      <cdr:x>1</cdr:x>
      <cdr:y>0.05405</cdr:y>
    </cdr:to>
    <cdr:sp macro="" textlink="">
      <cdr:nvSpPr>
        <cdr:cNvPr id="2" name="テキスト ボックス 4">
          <a:extLst xmlns:a="http://schemas.openxmlformats.org/drawingml/2006/main">
            <a:ext uri="{FF2B5EF4-FFF2-40B4-BE49-F238E27FC236}">
              <a16:creationId xmlns:a16="http://schemas.microsoft.com/office/drawing/2014/main" id="{A2657BE0-5906-4893-A5EE-8BCA3E384E65}"/>
            </a:ext>
          </a:extLst>
        </cdr:cNvPr>
        <cdr:cNvSpPr txBox="1"/>
      </cdr:nvSpPr>
      <cdr:spPr>
        <a:xfrm xmlns:a="http://schemas.openxmlformats.org/drawingml/2006/main">
          <a:off x="6362701" y="0"/>
          <a:ext cx="1133475" cy="2762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a:latin typeface="メイリオ" panose="020B0604030504040204" pitchFamily="50" charset="-128"/>
              <a:ea typeface="メイリオ" panose="020B0604030504040204" pitchFamily="50" charset="-128"/>
            </a:rPr>
            <a:t>（単位：百万円）</a:t>
          </a:r>
        </a:p>
      </cdr:txBody>
    </cdr:sp>
  </cdr:relSizeAnchor>
</c:userShapes>
</file>

<file path=ppt/drawings/drawing4.xml><?xml version="1.0" encoding="utf-8"?>
<c:userShapes xmlns:c="http://schemas.openxmlformats.org/drawingml/2006/chart">
  <cdr:relSizeAnchor xmlns:cdr="http://schemas.openxmlformats.org/drawingml/2006/chartDrawing">
    <cdr:from>
      <cdr:x>0.85129</cdr:x>
      <cdr:y>0</cdr:y>
    </cdr:from>
    <cdr:to>
      <cdr:x>1</cdr:x>
      <cdr:y>0.05864</cdr:y>
    </cdr:to>
    <cdr:sp macro="" textlink="">
      <cdr:nvSpPr>
        <cdr:cNvPr id="2" name="テキスト ボックス 2">
          <a:extLst xmlns:a="http://schemas.openxmlformats.org/drawingml/2006/main">
            <a:ext uri="{FF2B5EF4-FFF2-40B4-BE49-F238E27FC236}">
              <a16:creationId xmlns:a16="http://schemas.microsoft.com/office/drawing/2014/main" id="{ACD6F7AF-288E-453A-8642-F66E1EA1DD5D}"/>
            </a:ext>
          </a:extLst>
        </cdr:cNvPr>
        <cdr:cNvSpPr txBox="1"/>
      </cdr:nvSpPr>
      <cdr:spPr>
        <a:xfrm xmlns:a="http://schemas.openxmlformats.org/drawingml/2006/main">
          <a:off x="6512631" y="0"/>
          <a:ext cx="1137709" cy="28187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800">
              <a:latin typeface="メイリオ" panose="020B0604030504040204" pitchFamily="50" charset="-128"/>
              <a:ea typeface="メイリオ" panose="020B0604030504040204" pitchFamily="50" charset="-128"/>
            </a:rPr>
            <a:t>（単位：百万円）</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0"/>
            <a:ext cx="2918830" cy="493316"/>
          </a:xfrm>
          <a:prstGeom prst="rect">
            <a:avLst/>
          </a:prstGeom>
        </p:spPr>
        <p:txBody>
          <a:bodyPr vert="horz" lIns="90712" tIns="45356" rIns="90712" bIns="45356" rtlCol="0"/>
          <a:lstStyle>
            <a:lvl1pPr algn="l">
              <a:defRPr sz="11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sz="quarter" idx="1"/>
          </p:nvPr>
        </p:nvSpPr>
        <p:spPr>
          <a:xfrm>
            <a:off x="3815376" y="0"/>
            <a:ext cx="2918830" cy="493316"/>
          </a:xfrm>
          <a:prstGeom prst="rect">
            <a:avLst/>
          </a:prstGeom>
        </p:spPr>
        <p:txBody>
          <a:bodyPr vert="horz" lIns="90712" tIns="45356" rIns="90712" bIns="45356" rtlCol="0"/>
          <a:lstStyle>
            <a:lvl1pPr algn="r">
              <a:defRPr sz="1100">
                <a:latin typeface="Arial" charset="0"/>
                <a:ea typeface="ＭＳ Ｐゴシック" charset="-128"/>
              </a:defRPr>
            </a:lvl1pPr>
          </a:lstStyle>
          <a:p>
            <a:pPr>
              <a:defRPr/>
            </a:pPr>
            <a:fld id="{29FD9C8A-515E-4C3E-AB5E-F2DE4AECD3B5}" type="datetimeFigureOut">
              <a:rPr lang="ja-JP" altLang="en-US"/>
              <a:pPr>
                <a:defRPr/>
              </a:pPr>
              <a:t>2023/4/14</a:t>
            </a:fld>
            <a:endParaRPr lang="ja-JP" altLang="en-US"/>
          </a:p>
        </p:txBody>
      </p:sp>
      <p:sp>
        <p:nvSpPr>
          <p:cNvPr id="4" name="フッター プレースホルダ 3"/>
          <p:cNvSpPr>
            <a:spLocks noGrp="1"/>
          </p:cNvSpPr>
          <p:nvPr>
            <p:ph type="ftr" sz="quarter" idx="2"/>
          </p:nvPr>
        </p:nvSpPr>
        <p:spPr>
          <a:xfrm>
            <a:off x="3" y="9371285"/>
            <a:ext cx="2918830" cy="493316"/>
          </a:xfrm>
          <a:prstGeom prst="rect">
            <a:avLst/>
          </a:prstGeom>
        </p:spPr>
        <p:txBody>
          <a:bodyPr vert="horz" lIns="90712" tIns="45356" rIns="90712" bIns="45356" rtlCol="0" anchor="b"/>
          <a:lstStyle>
            <a:lvl1pPr algn="l">
              <a:defRPr sz="1100">
                <a:latin typeface="Arial" charset="0"/>
                <a:ea typeface="ＭＳ Ｐゴシック"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15376" y="9371285"/>
            <a:ext cx="2918830" cy="493316"/>
          </a:xfrm>
          <a:prstGeom prst="rect">
            <a:avLst/>
          </a:prstGeom>
        </p:spPr>
        <p:txBody>
          <a:bodyPr vert="horz" lIns="90712" tIns="45356" rIns="90712" bIns="45356" rtlCol="0" anchor="b"/>
          <a:lstStyle>
            <a:lvl1pPr algn="r">
              <a:defRPr sz="1100">
                <a:latin typeface="Arial" charset="0"/>
                <a:ea typeface="ＭＳ Ｐゴシック" charset="-128"/>
              </a:defRPr>
            </a:lvl1pPr>
          </a:lstStyle>
          <a:p>
            <a:pPr>
              <a:defRPr/>
            </a:pPr>
            <a:fld id="{89AA74C8-03B3-490F-AEB6-384943A595E5}" type="slidenum">
              <a:rPr lang="ja-JP" altLang="en-US"/>
              <a:pPr>
                <a:defRPr/>
              </a:pPr>
              <a:t>‹#›</a:t>
            </a:fld>
            <a:endParaRPr lang="ja-JP" altLang="en-US"/>
          </a:p>
        </p:txBody>
      </p:sp>
    </p:spTree>
    <p:extLst>
      <p:ext uri="{BB962C8B-B14F-4D97-AF65-F5344CB8AC3E}">
        <p14:creationId xmlns:p14="http://schemas.microsoft.com/office/powerpoint/2010/main" val="1808625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0"/>
            <a:ext cx="2918830" cy="493316"/>
          </a:xfrm>
          <a:prstGeom prst="rect">
            <a:avLst/>
          </a:prstGeom>
        </p:spPr>
        <p:txBody>
          <a:bodyPr vert="horz" lIns="90712" tIns="45356" rIns="90712" bIns="45356" rtlCol="0"/>
          <a:lstStyle>
            <a:lvl1pPr algn="l" fontAlgn="auto">
              <a:spcBef>
                <a:spcPts val="0"/>
              </a:spcBef>
              <a:spcAft>
                <a:spcPts val="0"/>
              </a:spcAft>
              <a:defRPr sz="11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5376" y="0"/>
            <a:ext cx="2918830" cy="493316"/>
          </a:xfrm>
          <a:prstGeom prst="rect">
            <a:avLst/>
          </a:prstGeom>
        </p:spPr>
        <p:txBody>
          <a:bodyPr vert="horz" lIns="90712" tIns="45356" rIns="90712" bIns="45356" rtlCol="0"/>
          <a:lstStyle>
            <a:lvl1pPr algn="r" fontAlgn="auto">
              <a:spcBef>
                <a:spcPts val="0"/>
              </a:spcBef>
              <a:spcAft>
                <a:spcPts val="0"/>
              </a:spcAft>
              <a:defRPr sz="1100">
                <a:latin typeface="+mn-lt"/>
                <a:ea typeface="+mn-ea"/>
              </a:defRPr>
            </a:lvl1pPr>
          </a:lstStyle>
          <a:p>
            <a:pPr>
              <a:defRPr/>
            </a:pPr>
            <a:fld id="{70EA1013-22DC-442D-BC51-E93C1F4899B4}" type="datetimeFigureOut">
              <a:rPr lang="ja-JP" altLang="en-US"/>
              <a:pPr>
                <a:defRPr/>
              </a:pPr>
              <a:t>2023/4/14</a:t>
            </a:fld>
            <a:endParaRPr lang="ja-JP" altLang="en-US"/>
          </a:p>
        </p:txBody>
      </p:sp>
      <p:sp>
        <p:nvSpPr>
          <p:cNvPr id="4" name="スライド イメージ プレースホルダ 3"/>
          <p:cNvSpPr>
            <a:spLocks noGrp="1" noRot="1" noChangeAspect="1"/>
          </p:cNvSpPr>
          <p:nvPr>
            <p:ph type="sldImg" idx="2"/>
          </p:nvPr>
        </p:nvSpPr>
        <p:spPr>
          <a:xfrm>
            <a:off x="752475" y="741363"/>
            <a:ext cx="5230813" cy="3700462"/>
          </a:xfrm>
          <a:prstGeom prst="rect">
            <a:avLst/>
          </a:prstGeom>
          <a:noFill/>
          <a:ln w="12700">
            <a:solidFill>
              <a:prstClr val="black"/>
            </a:solidFill>
          </a:ln>
        </p:spPr>
        <p:txBody>
          <a:bodyPr vert="horz" lIns="90712" tIns="45356" rIns="90712" bIns="45356" rtlCol="0" anchor="ctr"/>
          <a:lstStyle/>
          <a:p>
            <a:pPr lvl="0"/>
            <a:endParaRPr lang="ja-JP" altLang="en-US" noProof="0"/>
          </a:p>
        </p:txBody>
      </p:sp>
      <p:sp>
        <p:nvSpPr>
          <p:cNvPr id="5" name="ノート プレースホルダ 4"/>
          <p:cNvSpPr>
            <a:spLocks noGrp="1"/>
          </p:cNvSpPr>
          <p:nvPr>
            <p:ph type="body" sz="quarter" idx="3"/>
          </p:nvPr>
        </p:nvSpPr>
        <p:spPr>
          <a:xfrm>
            <a:off x="673577" y="4686500"/>
            <a:ext cx="5388610" cy="4439841"/>
          </a:xfrm>
          <a:prstGeom prst="rect">
            <a:avLst/>
          </a:prstGeom>
        </p:spPr>
        <p:txBody>
          <a:bodyPr vert="horz" lIns="90712" tIns="45356" rIns="90712" bIns="45356"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3" y="9371285"/>
            <a:ext cx="2918830" cy="493316"/>
          </a:xfrm>
          <a:prstGeom prst="rect">
            <a:avLst/>
          </a:prstGeom>
        </p:spPr>
        <p:txBody>
          <a:bodyPr vert="horz" lIns="90712" tIns="45356" rIns="90712" bIns="45356" rtlCol="0" anchor="b"/>
          <a:lstStyle>
            <a:lvl1pPr algn="l" fontAlgn="auto">
              <a:spcBef>
                <a:spcPts val="0"/>
              </a:spcBef>
              <a:spcAft>
                <a:spcPts val="0"/>
              </a:spcAft>
              <a:defRPr sz="11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5376" y="9371285"/>
            <a:ext cx="2918830" cy="493316"/>
          </a:xfrm>
          <a:prstGeom prst="rect">
            <a:avLst/>
          </a:prstGeom>
        </p:spPr>
        <p:txBody>
          <a:bodyPr vert="horz" lIns="90712" tIns="45356" rIns="90712" bIns="45356" rtlCol="0" anchor="b"/>
          <a:lstStyle>
            <a:lvl1pPr algn="r" fontAlgn="auto">
              <a:spcBef>
                <a:spcPts val="0"/>
              </a:spcBef>
              <a:spcAft>
                <a:spcPts val="0"/>
              </a:spcAft>
              <a:defRPr sz="1100">
                <a:latin typeface="+mn-lt"/>
                <a:ea typeface="+mn-ea"/>
              </a:defRPr>
            </a:lvl1pPr>
          </a:lstStyle>
          <a:p>
            <a:pPr>
              <a:defRPr/>
            </a:pPr>
            <a:fld id="{925EE192-DAB9-40DF-B7EA-6FE82C685D77}" type="slidenum">
              <a:rPr lang="ja-JP" altLang="en-US"/>
              <a:pPr>
                <a:defRPr/>
              </a:pPr>
              <a:t>‹#›</a:t>
            </a:fld>
            <a:endParaRPr lang="ja-JP" altLang="en-US"/>
          </a:p>
        </p:txBody>
      </p:sp>
    </p:spTree>
    <p:extLst>
      <p:ext uri="{BB962C8B-B14F-4D97-AF65-F5344CB8AC3E}">
        <p14:creationId xmlns:p14="http://schemas.microsoft.com/office/powerpoint/2010/main" val="1759979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400" kern="1200">
        <a:solidFill>
          <a:schemeClr val="tx1"/>
        </a:solidFill>
        <a:latin typeface="+mn-lt"/>
        <a:ea typeface="+mn-ea"/>
        <a:cs typeface="+mn-cs"/>
      </a:defRPr>
    </a:lvl1pPr>
    <a:lvl2pPr marL="520596" algn="l" rtl="0" eaLnBrk="0" fontAlgn="base" hangingPunct="0">
      <a:spcBef>
        <a:spcPct val="30000"/>
      </a:spcBef>
      <a:spcAft>
        <a:spcPct val="0"/>
      </a:spcAft>
      <a:defRPr kumimoji="1" sz="1400" kern="1200">
        <a:solidFill>
          <a:schemeClr val="tx1"/>
        </a:solidFill>
        <a:latin typeface="+mn-lt"/>
        <a:ea typeface="+mn-ea"/>
        <a:cs typeface="+mn-cs"/>
      </a:defRPr>
    </a:lvl2pPr>
    <a:lvl3pPr marL="1042779" algn="l" rtl="0" eaLnBrk="0" fontAlgn="base" hangingPunct="0">
      <a:spcBef>
        <a:spcPct val="30000"/>
      </a:spcBef>
      <a:spcAft>
        <a:spcPct val="0"/>
      </a:spcAft>
      <a:defRPr kumimoji="1" sz="1400" kern="1200">
        <a:solidFill>
          <a:schemeClr val="tx1"/>
        </a:solidFill>
        <a:latin typeface="+mn-lt"/>
        <a:ea typeface="+mn-ea"/>
        <a:cs typeface="+mn-cs"/>
      </a:defRPr>
    </a:lvl3pPr>
    <a:lvl4pPr marL="1563375" algn="l" rtl="0" eaLnBrk="0" fontAlgn="base" hangingPunct="0">
      <a:spcBef>
        <a:spcPct val="30000"/>
      </a:spcBef>
      <a:spcAft>
        <a:spcPct val="0"/>
      </a:spcAft>
      <a:defRPr kumimoji="1" sz="1400" kern="1200">
        <a:solidFill>
          <a:schemeClr val="tx1"/>
        </a:solidFill>
        <a:latin typeface="+mn-lt"/>
        <a:ea typeface="+mn-ea"/>
        <a:cs typeface="+mn-cs"/>
      </a:defRPr>
    </a:lvl4pPr>
    <a:lvl5pPr marL="2085558" algn="l" rtl="0" eaLnBrk="0" fontAlgn="base" hangingPunct="0">
      <a:spcBef>
        <a:spcPct val="30000"/>
      </a:spcBef>
      <a:spcAft>
        <a:spcPct val="0"/>
      </a:spcAft>
      <a:defRPr kumimoji="1" sz="1400" kern="1200">
        <a:solidFill>
          <a:schemeClr val="tx1"/>
        </a:solidFill>
        <a:latin typeface="+mn-lt"/>
        <a:ea typeface="+mn-ea"/>
        <a:cs typeface="+mn-cs"/>
      </a:defRPr>
    </a:lvl5pPr>
    <a:lvl6pPr marL="2607118" algn="l" defTabSz="1042847" rtl="0" eaLnBrk="1" latinLnBrk="0" hangingPunct="1">
      <a:defRPr kumimoji="1" sz="1400" kern="1200">
        <a:solidFill>
          <a:schemeClr val="tx1"/>
        </a:solidFill>
        <a:latin typeface="+mn-lt"/>
        <a:ea typeface="+mn-ea"/>
        <a:cs typeface="+mn-cs"/>
      </a:defRPr>
    </a:lvl6pPr>
    <a:lvl7pPr marL="3128542" algn="l" defTabSz="1042847" rtl="0" eaLnBrk="1" latinLnBrk="0" hangingPunct="1">
      <a:defRPr kumimoji="1" sz="1400" kern="1200">
        <a:solidFill>
          <a:schemeClr val="tx1"/>
        </a:solidFill>
        <a:latin typeface="+mn-lt"/>
        <a:ea typeface="+mn-ea"/>
        <a:cs typeface="+mn-cs"/>
      </a:defRPr>
    </a:lvl7pPr>
    <a:lvl8pPr marL="3649966" algn="l" defTabSz="1042847" rtl="0" eaLnBrk="1" latinLnBrk="0" hangingPunct="1">
      <a:defRPr kumimoji="1" sz="1400" kern="1200">
        <a:solidFill>
          <a:schemeClr val="tx1"/>
        </a:solidFill>
        <a:latin typeface="+mn-lt"/>
        <a:ea typeface="+mn-ea"/>
        <a:cs typeface="+mn-cs"/>
      </a:defRPr>
    </a:lvl8pPr>
    <a:lvl9pPr marL="4171390" algn="l" defTabSz="1042847"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1</a:t>
            </a:fld>
            <a:endParaRPr lang="ja-JP" altLang="en-US"/>
          </a:p>
        </p:txBody>
      </p:sp>
    </p:spTree>
    <p:extLst>
      <p:ext uri="{BB962C8B-B14F-4D97-AF65-F5344CB8AC3E}">
        <p14:creationId xmlns:p14="http://schemas.microsoft.com/office/powerpoint/2010/main" val="75463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3</a:t>
            </a:fld>
            <a:endParaRPr lang="ja-JP" altLang="en-US"/>
          </a:p>
        </p:txBody>
      </p:sp>
    </p:spTree>
    <p:extLst>
      <p:ext uri="{BB962C8B-B14F-4D97-AF65-F5344CB8AC3E}">
        <p14:creationId xmlns:p14="http://schemas.microsoft.com/office/powerpoint/2010/main" val="26363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4</a:t>
            </a:fld>
            <a:endParaRPr lang="ja-JP" altLang="en-US"/>
          </a:p>
        </p:txBody>
      </p:sp>
    </p:spTree>
    <p:extLst>
      <p:ext uri="{BB962C8B-B14F-4D97-AF65-F5344CB8AC3E}">
        <p14:creationId xmlns:p14="http://schemas.microsoft.com/office/powerpoint/2010/main" val="322159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5</a:t>
            </a:fld>
            <a:endParaRPr lang="ja-JP" altLang="en-US"/>
          </a:p>
        </p:txBody>
      </p:sp>
    </p:spTree>
    <p:extLst>
      <p:ext uri="{BB962C8B-B14F-4D97-AF65-F5344CB8AC3E}">
        <p14:creationId xmlns:p14="http://schemas.microsoft.com/office/powerpoint/2010/main" val="115576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6</a:t>
            </a:fld>
            <a:endParaRPr lang="ja-JP" altLang="en-US"/>
          </a:p>
        </p:txBody>
      </p:sp>
    </p:spTree>
    <p:extLst>
      <p:ext uri="{BB962C8B-B14F-4D97-AF65-F5344CB8AC3E}">
        <p14:creationId xmlns:p14="http://schemas.microsoft.com/office/powerpoint/2010/main" val="15712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7</a:t>
            </a:fld>
            <a:endParaRPr lang="ja-JP" altLang="en-US"/>
          </a:p>
        </p:txBody>
      </p:sp>
    </p:spTree>
    <p:extLst>
      <p:ext uri="{BB962C8B-B14F-4D97-AF65-F5344CB8AC3E}">
        <p14:creationId xmlns:p14="http://schemas.microsoft.com/office/powerpoint/2010/main" val="1407049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CA" altLang="en-US"/>
          </a:p>
        </p:txBody>
      </p:sp>
      <p:sp>
        <p:nvSpPr>
          <p:cNvPr id="4" name="スライド番号プレースホルダー 3"/>
          <p:cNvSpPr>
            <a:spLocks noGrp="1"/>
          </p:cNvSpPr>
          <p:nvPr>
            <p:ph type="sldNum" sz="quarter" idx="5"/>
          </p:nvPr>
        </p:nvSpPr>
        <p:spPr/>
        <p:txBody>
          <a:bodyPr/>
          <a:lstStyle/>
          <a:p>
            <a:pPr>
              <a:defRPr/>
            </a:pPr>
            <a:fld id="{925EE192-DAB9-40DF-B7EA-6FE82C685D77}" type="slidenum">
              <a:rPr lang="ja-JP" altLang="en-US" smtClean="0"/>
              <a:pPr>
                <a:defRPr/>
              </a:pPr>
              <a:t>23</a:t>
            </a:fld>
            <a:endParaRPr lang="ja-JP" altLang="en-US"/>
          </a:p>
        </p:txBody>
      </p:sp>
    </p:spTree>
    <p:extLst>
      <p:ext uri="{BB962C8B-B14F-4D97-AF65-F5344CB8AC3E}">
        <p14:creationId xmlns:p14="http://schemas.microsoft.com/office/powerpoint/2010/main" val="252040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25EE192-DAB9-40DF-B7EA-6FE82C685D77}" type="slidenum">
              <a:rPr lang="ja-JP" altLang="en-US" smtClean="0"/>
              <a:pPr>
                <a:defRPr/>
              </a:pPr>
              <a:t>47</a:t>
            </a:fld>
            <a:endParaRPr lang="ja-JP" altLang="en-US"/>
          </a:p>
        </p:txBody>
      </p:sp>
    </p:spTree>
    <p:extLst>
      <p:ext uri="{BB962C8B-B14F-4D97-AF65-F5344CB8AC3E}">
        <p14:creationId xmlns:p14="http://schemas.microsoft.com/office/powerpoint/2010/main" val="3785587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8" name="図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4520" b="15534"/>
          <a:stretch/>
        </p:blipFill>
        <p:spPr>
          <a:xfrm>
            <a:off x="6782914" y="2357953"/>
            <a:ext cx="3905746" cy="1815024"/>
          </a:xfrm>
          <a:prstGeom prst="rect">
            <a:avLst/>
          </a:prstGeom>
        </p:spPr>
      </p:pic>
      <p:sp>
        <p:nvSpPr>
          <p:cNvPr id="11" name="正方形/長方形 2"/>
          <p:cNvSpPr/>
          <p:nvPr userDrawn="1"/>
        </p:nvSpPr>
        <p:spPr>
          <a:xfrm flipH="1">
            <a:off x="-1" y="2362199"/>
            <a:ext cx="7722170" cy="1810777"/>
          </a:xfrm>
          <a:custGeom>
            <a:avLst/>
            <a:gdLst>
              <a:gd name="connsiteX0" fmla="*/ 0 w 4392488"/>
              <a:gd name="connsiteY0" fmla="*/ 0 h 1020048"/>
              <a:gd name="connsiteX1" fmla="*/ 4392488 w 4392488"/>
              <a:gd name="connsiteY1" fmla="*/ 0 h 1020048"/>
              <a:gd name="connsiteX2" fmla="*/ 4392488 w 4392488"/>
              <a:gd name="connsiteY2" fmla="*/ 1020048 h 1020048"/>
              <a:gd name="connsiteX3" fmla="*/ 0 w 4392488"/>
              <a:gd name="connsiteY3" fmla="*/ 1020048 h 1020048"/>
              <a:gd name="connsiteX4" fmla="*/ 0 w 4392488"/>
              <a:gd name="connsiteY4" fmla="*/ 0 h 1020048"/>
              <a:gd name="connsiteX0" fmla="*/ 508000 w 4392488"/>
              <a:gd name="connsiteY0" fmla="*/ 12700 h 1020048"/>
              <a:gd name="connsiteX1" fmla="*/ 4392488 w 4392488"/>
              <a:gd name="connsiteY1" fmla="*/ 0 h 1020048"/>
              <a:gd name="connsiteX2" fmla="*/ 4392488 w 4392488"/>
              <a:gd name="connsiteY2" fmla="*/ 1020048 h 1020048"/>
              <a:gd name="connsiteX3" fmla="*/ 0 w 4392488"/>
              <a:gd name="connsiteY3" fmla="*/ 1020048 h 1020048"/>
              <a:gd name="connsiteX4" fmla="*/ 508000 w 4392488"/>
              <a:gd name="connsiteY4" fmla="*/ 12700 h 1020048"/>
              <a:gd name="connsiteX0" fmla="*/ 508000 w 4392488"/>
              <a:gd name="connsiteY0" fmla="*/ 238 h 1020048"/>
              <a:gd name="connsiteX1" fmla="*/ 4392488 w 4392488"/>
              <a:gd name="connsiteY1" fmla="*/ 0 h 1020048"/>
              <a:gd name="connsiteX2" fmla="*/ 4392488 w 4392488"/>
              <a:gd name="connsiteY2" fmla="*/ 1020048 h 1020048"/>
              <a:gd name="connsiteX3" fmla="*/ 0 w 4392488"/>
              <a:gd name="connsiteY3" fmla="*/ 1020048 h 1020048"/>
              <a:gd name="connsiteX4" fmla="*/ 508000 w 4392488"/>
              <a:gd name="connsiteY4" fmla="*/ 238 h 102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488" h="1020048">
                <a:moveTo>
                  <a:pt x="508000" y="238"/>
                </a:moveTo>
                <a:lnTo>
                  <a:pt x="4392488" y="0"/>
                </a:lnTo>
                <a:lnTo>
                  <a:pt x="4392488" y="1020048"/>
                </a:lnTo>
                <a:lnTo>
                  <a:pt x="0" y="1020048"/>
                </a:lnTo>
                <a:lnTo>
                  <a:pt x="508000" y="238"/>
                </a:lnTo>
                <a:close/>
              </a:path>
            </a:pathLst>
          </a:custGeom>
          <a:solidFill>
            <a:srgbClr val="0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2"/>
          <p:cNvSpPr>
            <a:spLocks noGrp="1"/>
          </p:cNvSpPr>
          <p:nvPr>
            <p:ph type="title"/>
          </p:nvPr>
        </p:nvSpPr>
        <p:spPr>
          <a:xfrm>
            <a:off x="374939" y="2555701"/>
            <a:ext cx="6407975" cy="1419528"/>
          </a:xfrm>
          <a:noFill/>
        </p:spPr>
        <p:txBody>
          <a:bodyPr/>
          <a:lstStyle>
            <a:lvl1pPr marL="0" indent="0" algn="l">
              <a:defRPr sz="2799" b="1">
                <a:solidFill>
                  <a:schemeClr val="bg1"/>
                </a:solidFill>
              </a:defRPr>
            </a:lvl1pPr>
          </a:lstStyle>
          <a:p>
            <a:r>
              <a:rPr lang="ja-JP" altLang="en-US"/>
              <a:t>マスタ タイトルの書式設定</a:t>
            </a:r>
          </a:p>
        </p:txBody>
      </p:sp>
      <p:sp>
        <p:nvSpPr>
          <p:cNvPr id="14" name="フッター プレースホルダ 4"/>
          <p:cNvSpPr>
            <a:spLocks noGrp="1"/>
          </p:cNvSpPr>
          <p:nvPr>
            <p:ph type="ftr" sz="quarter" idx="11"/>
          </p:nvPr>
        </p:nvSpPr>
        <p:spPr>
          <a:xfrm>
            <a:off x="2651524" y="7092205"/>
            <a:ext cx="5388763" cy="244424"/>
          </a:xfrm>
        </p:spPr>
        <p:txBody>
          <a:bodyPr/>
          <a:lstStyle>
            <a:lvl1pPr algn="ctr">
              <a:defRPr lang="en-US" altLang="ja-JP" sz="1200" b="0" i="0" smtClean="0">
                <a:solidFill>
                  <a:srgbClr val="02B7E6"/>
                </a:solidFill>
                <a:latin typeface="Arial" charset="0"/>
              </a:defRPr>
            </a:lvl1pPr>
          </a:lstStyle>
          <a:p>
            <a:r>
              <a:rPr lang="en-US"/>
              <a:t>Copyright © </a:t>
            </a:r>
            <a:r>
              <a:rPr lang="en-US" err="1"/>
              <a:t>MetaReal</a:t>
            </a:r>
            <a:r>
              <a:rPr lang="en-US"/>
              <a:t> Corp. All rights reserved.</a:t>
            </a:r>
          </a:p>
        </p:txBody>
      </p:sp>
      <p:pic>
        <p:nvPicPr>
          <p:cNvPr id="7" name="図 6" descr="ロゴ&#10;&#10;自動的に生成された説明">
            <a:extLst>
              <a:ext uri="{FF2B5EF4-FFF2-40B4-BE49-F238E27FC236}">
                <a16:creationId xmlns:a16="http://schemas.microsoft.com/office/drawing/2014/main" id="{5F2A0C84-B6BB-4B88-8F5C-BCD604606157}"/>
              </a:ext>
            </a:extLst>
          </p:cNvPr>
          <p:cNvPicPr>
            <a:picLocks noChangeAspect="1"/>
          </p:cNvPicPr>
          <p:nvPr userDrawn="1"/>
        </p:nvPicPr>
        <p:blipFill>
          <a:blip r:embed="rId3"/>
          <a:stretch>
            <a:fillRect/>
          </a:stretch>
        </p:blipFill>
        <p:spPr>
          <a:xfrm>
            <a:off x="258618" y="781873"/>
            <a:ext cx="2825583" cy="1224180"/>
          </a:xfrm>
          <a:prstGeom prst="rect">
            <a:avLst/>
          </a:prstGeom>
        </p:spPr>
      </p:pic>
    </p:spTree>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0" name="サブタイトル 2"/>
          <p:cNvSpPr>
            <a:spLocks noGrp="1"/>
          </p:cNvSpPr>
          <p:nvPr>
            <p:ph type="subTitle" idx="1"/>
          </p:nvPr>
        </p:nvSpPr>
        <p:spPr>
          <a:xfrm>
            <a:off x="879814" y="4074447"/>
            <a:ext cx="9002596" cy="2801734"/>
          </a:xfrm>
        </p:spPr>
        <p:txBody>
          <a:bodyPr anchor="t">
            <a:normAutofit/>
          </a:bodyPr>
          <a:lstStyle>
            <a:lvl1pPr marL="2159000" indent="-190500" algn="l">
              <a:buFont typeface="Arial" panose="020B0604020202020204" pitchFamily="34" charset="0"/>
              <a:buChar char="•"/>
              <a:defRPr sz="1800" baseline="0">
                <a:solidFill>
                  <a:srgbClr val="333333"/>
                </a:solidFill>
                <a:latin typeface="メイリオ" pitchFamily="50" charset="-128"/>
                <a:ea typeface="メイリオ" pitchFamily="50" charset="-128"/>
                <a:cs typeface="メイリオ" pitchFamily="50" charset="-128"/>
              </a:defRPr>
            </a:lvl1pPr>
            <a:lvl2pPr marL="521424" indent="0" algn="ctr">
              <a:buNone/>
              <a:defRPr>
                <a:solidFill>
                  <a:schemeClr val="tx1">
                    <a:tint val="75000"/>
                  </a:schemeClr>
                </a:solidFill>
              </a:defRPr>
            </a:lvl2pPr>
            <a:lvl3pPr marL="1042847" indent="0" algn="ctr">
              <a:buNone/>
              <a:defRPr>
                <a:solidFill>
                  <a:schemeClr val="tx1">
                    <a:tint val="75000"/>
                  </a:schemeClr>
                </a:solidFill>
              </a:defRPr>
            </a:lvl3pPr>
            <a:lvl4pPr marL="1564271" indent="0" algn="ctr">
              <a:buNone/>
              <a:defRPr>
                <a:solidFill>
                  <a:schemeClr val="tx1">
                    <a:tint val="75000"/>
                  </a:schemeClr>
                </a:solidFill>
              </a:defRPr>
            </a:lvl4pPr>
            <a:lvl5pPr marL="2085695" indent="0" algn="ctr">
              <a:buNone/>
              <a:defRPr>
                <a:solidFill>
                  <a:schemeClr val="tx1">
                    <a:tint val="75000"/>
                  </a:schemeClr>
                </a:solidFill>
              </a:defRPr>
            </a:lvl5pPr>
            <a:lvl6pPr marL="2607118" indent="0" algn="ctr">
              <a:buNone/>
              <a:defRPr>
                <a:solidFill>
                  <a:schemeClr val="tx1">
                    <a:tint val="75000"/>
                  </a:schemeClr>
                </a:solidFill>
              </a:defRPr>
            </a:lvl6pPr>
            <a:lvl7pPr marL="3128542" indent="0" algn="ctr">
              <a:buNone/>
              <a:defRPr>
                <a:solidFill>
                  <a:schemeClr val="tx1">
                    <a:tint val="75000"/>
                  </a:schemeClr>
                </a:solidFill>
              </a:defRPr>
            </a:lvl7pPr>
            <a:lvl8pPr marL="3649966" indent="0" algn="ctr">
              <a:buNone/>
              <a:defRPr>
                <a:solidFill>
                  <a:schemeClr val="tx1">
                    <a:tint val="75000"/>
                  </a:schemeClr>
                </a:solidFill>
              </a:defRPr>
            </a:lvl8pPr>
            <a:lvl9pPr marL="4171390" indent="0" algn="ctr">
              <a:buNone/>
              <a:defRPr>
                <a:solidFill>
                  <a:schemeClr val="tx1">
                    <a:tint val="75000"/>
                  </a:schemeClr>
                </a:solidFill>
              </a:defRPr>
            </a:lvl9pPr>
          </a:lstStyle>
          <a:p>
            <a:r>
              <a:rPr lang="ja-JP" altLang="en-US"/>
              <a:t>マスタ サブタイトルの書式設定</a:t>
            </a:r>
          </a:p>
        </p:txBody>
      </p:sp>
      <p:sp>
        <p:nvSpPr>
          <p:cNvPr id="11" name="フッター プレースホルダ 4"/>
          <p:cNvSpPr>
            <a:spLocks noGrp="1"/>
          </p:cNvSpPr>
          <p:nvPr>
            <p:ph type="ftr" sz="quarter" idx="11"/>
          </p:nvPr>
        </p:nvSpPr>
        <p:spPr>
          <a:xfrm>
            <a:off x="2650731" y="7092205"/>
            <a:ext cx="5388763" cy="244424"/>
          </a:xfrm>
        </p:spPr>
        <p:txBody>
          <a:bodyPr/>
          <a:lstStyle>
            <a:lvl1pPr algn="ctr">
              <a:defRPr lang="en-US" altLang="ja-JP" sz="1200" b="0" i="0" smtClean="0">
                <a:solidFill>
                  <a:srgbClr val="02B7E6"/>
                </a:solidFill>
                <a:latin typeface="Arial" charset="0"/>
              </a:defRPr>
            </a:lvl1pPr>
          </a:lstStyle>
          <a:p>
            <a:r>
              <a:rPr lang="en-US"/>
              <a:t>Copyright © </a:t>
            </a:r>
            <a:r>
              <a:rPr lang="en-US" altLang="ja-JP" err="1"/>
              <a:t>MetaReal</a:t>
            </a:r>
            <a:r>
              <a:rPr lang="en-US"/>
              <a:t> Corp. All rights reserved.</a:t>
            </a:r>
          </a:p>
        </p:txBody>
      </p:sp>
      <p:sp>
        <p:nvSpPr>
          <p:cNvPr id="13" name="タイトル 1"/>
          <p:cNvSpPr>
            <a:spLocks noGrp="1"/>
          </p:cNvSpPr>
          <p:nvPr>
            <p:ph type="ctrTitle"/>
          </p:nvPr>
        </p:nvSpPr>
        <p:spPr>
          <a:xfrm>
            <a:off x="-1587" y="2339677"/>
            <a:ext cx="10693400" cy="1224181"/>
          </a:xfrm>
          <a:solidFill>
            <a:srgbClr val="02B7E6"/>
          </a:solidFill>
        </p:spPr>
        <p:txBody>
          <a:bodyPr anchor="ctr">
            <a:normAutofit/>
          </a:bodyPr>
          <a:lstStyle>
            <a:lvl1pPr algn="ctr">
              <a:defRPr sz="2799" b="1" baseline="0">
                <a:solidFill>
                  <a:schemeClr val="bg1"/>
                </a:solidFill>
                <a:latin typeface="メイリオ" pitchFamily="50" charset="-128"/>
                <a:ea typeface="メイリオ" pitchFamily="50" charset="-128"/>
                <a:cs typeface="メイリオ" pitchFamily="50" charset="-128"/>
              </a:defRPr>
            </a:lvl1pPr>
          </a:lstStyle>
          <a:p>
            <a:r>
              <a:rPr lang="ja-JP" altLang="en-US"/>
              <a:t>マスタ タイトルの書式設定</a:t>
            </a:r>
          </a:p>
        </p:txBody>
      </p:sp>
      <p:pic>
        <p:nvPicPr>
          <p:cNvPr id="6" name="図 5" descr="ロゴ&#10;&#10;自動的に生成された説明">
            <a:extLst>
              <a:ext uri="{FF2B5EF4-FFF2-40B4-BE49-F238E27FC236}">
                <a16:creationId xmlns:a16="http://schemas.microsoft.com/office/drawing/2014/main" id="{03E015EF-DD7F-4AFB-82A8-C1379142D52C}"/>
              </a:ext>
            </a:extLst>
          </p:cNvPr>
          <p:cNvPicPr>
            <a:picLocks noChangeAspect="1"/>
          </p:cNvPicPr>
          <p:nvPr userDrawn="1"/>
        </p:nvPicPr>
        <p:blipFill>
          <a:blip r:embed="rId2"/>
          <a:stretch>
            <a:fillRect/>
          </a:stretch>
        </p:blipFill>
        <p:spPr>
          <a:xfrm>
            <a:off x="277090" y="791110"/>
            <a:ext cx="2825583" cy="1224180"/>
          </a:xfrm>
          <a:prstGeom prst="rect">
            <a:avLst/>
          </a:prstGeom>
        </p:spPr>
      </p:pic>
    </p:spTree>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11" name="正方形/長方形 10"/>
          <p:cNvSpPr/>
          <p:nvPr userDrawn="1"/>
        </p:nvSpPr>
        <p:spPr>
          <a:xfrm>
            <a:off x="0" y="6862533"/>
            <a:ext cx="9620823" cy="345716"/>
          </a:xfrm>
          <a:prstGeom prst="rect">
            <a:avLst/>
          </a:prstGeom>
          <a:solidFill>
            <a:srgbClr val="0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 2"/>
          <p:cNvSpPr>
            <a:spLocks noGrp="1"/>
          </p:cNvSpPr>
          <p:nvPr>
            <p:ph idx="1"/>
          </p:nvPr>
        </p:nvSpPr>
        <p:spPr>
          <a:xfrm>
            <a:off x="522211" y="1187200"/>
            <a:ext cx="9647393" cy="5544344"/>
          </a:xfrm>
        </p:spPr>
        <p:txBody>
          <a:bodyPr/>
          <a:lstStyle>
            <a:lvl1pPr marL="390447" indent="-390447">
              <a:lnSpc>
                <a:spcPct val="150000"/>
              </a:lnSpc>
              <a:buClr>
                <a:srgbClr val="02B7E6"/>
              </a:buClr>
              <a:buFont typeface="Wingdings" pitchFamily="2" charset="2"/>
              <a:buChar char="l"/>
              <a:defRPr sz="2000" baseline="0">
                <a:solidFill>
                  <a:srgbClr val="333333"/>
                </a:solidFill>
                <a:latin typeface="メイリオ" pitchFamily="50" charset="-128"/>
                <a:ea typeface="メイリオ" pitchFamily="50" charset="-128"/>
                <a:cs typeface="メイリオ" pitchFamily="50" charset="-128"/>
              </a:defRPr>
            </a:lvl1pPr>
            <a:lvl2pPr>
              <a:lnSpc>
                <a:spcPct val="150000"/>
              </a:lnSpc>
              <a:buClr>
                <a:srgbClr val="445CAB"/>
              </a:buClr>
              <a:buSzPct val="80000"/>
              <a:buFont typeface="Wingdings" pitchFamily="2" charset="2"/>
              <a:buChar char="n"/>
              <a:defRPr sz="1800" baseline="0">
                <a:solidFill>
                  <a:srgbClr val="333333"/>
                </a:solidFill>
                <a:latin typeface="メイリオ" pitchFamily="50" charset="-128"/>
                <a:ea typeface="メイリオ" pitchFamily="50" charset="-128"/>
                <a:cs typeface="メイリオ" pitchFamily="50" charset="-128"/>
              </a:defRPr>
            </a:lvl2pPr>
            <a:lvl3pPr>
              <a:lnSpc>
                <a:spcPct val="150000"/>
              </a:lnSpc>
              <a:buClr>
                <a:srgbClr val="5F5F5F"/>
              </a:buClr>
              <a:buSzPct val="40000"/>
              <a:buFont typeface="Wingdings" pitchFamily="2" charset="2"/>
              <a:buChar char="l"/>
              <a:defRPr sz="1600" baseline="0">
                <a:solidFill>
                  <a:srgbClr val="333333"/>
                </a:solidFill>
                <a:latin typeface="メイリオ" pitchFamily="50" charset="-128"/>
                <a:ea typeface="メイリオ" pitchFamily="50" charset="-128"/>
                <a:cs typeface="メイリオ" pitchFamily="50" charset="-128"/>
              </a:defRPr>
            </a:lvl3pPr>
            <a:lvl4pPr>
              <a:buNone/>
              <a:defRPr/>
            </a:lvl4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5" name="タイトル 1"/>
          <p:cNvSpPr>
            <a:spLocks noGrp="1"/>
          </p:cNvSpPr>
          <p:nvPr>
            <p:ph type="title"/>
          </p:nvPr>
        </p:nvSpPr>
        <p:spPr>
          <a:xfrm>
            <a:off x="544461" y="470785"/>
            <a:ext cx="8279567" cy="453450"/>
          </a:xfrm>
        </p:spPr>
        <p:txBody>
          <a:bodyPr>
            <a:normAutofit/>
          </a:bodyPr>
          <a:lstStyle>
            <a:lvl1pPr algn="l">
              <a:defRPr sz="2000" b="0" baseline="0">
                <a:solidFill>
                  <a:srgbClr val="333333"/>
                </a:solidFill>
                <a:latin typeface="メイリオ" pitchFamily="50" charset="-128"/>
                <a:ea typeface="メイリオ" pitchFamily="50" charset="-128"/>
                <a:cs typeface="メイリオ" pitchFamily="50" charset="-128"/>
              </a:defRPr>
            </a:lvl1pPr>
          </a:lstStyle>
          <a:p>
            <a:r>
              <a:rPr lang="ja-JP" altLang="en-US"/>
              <a:t>マスタ タイトルの書式設定</a:t>
            </a:r>
          </a:p>
        </p:txBody>
      </p:sp>
      <p:sp>
        <p:nvSpPr>
          <p:cNvPr id="16" name="フッター プレースホルダ 4"/>
          <p:cNvSpPr>
            <a:spLocks noGrp="1"/>
          </p:cNvSpPr>
          <p:nvPr>
            <p:ph type="ftr" sz="quarter" idx="11"/>
          </p:nvPr>
        </p:nvSpPr>
        <p:spPr>
          <a:xfrm>
            <a:off x="4232060" y="6905317"/>
            <a:ext cx="5388763" cy="244424"/>
          </a:xfrm>
        </p:spPr>
        <p:txBody>
          <a:bodyPr/>
          <a:lstStyle>
            <a:lvl1pPr algn="r">
              <a:defRPr lang="en-US" altLang="ja-JP" sz="1200" b="0" i="0" smtClean="0">
                <a:solidFill>
                  <a:schemeClr val="bg1"/>
                </a:solidFill>
                <a:latin typeface="Arial" charset="0"/>
              </a:defRPr>
            </a:lvl1pPr>
          </a:lstStyle>
          <a:p>
            <a:r>
              <a:rPr lang="en-US"/>
              <a:t>Copyright © </a:t>
            </a:r>
            <a:r>
              <a:rPr lang="en-US" err="1"/>
              <a:t>MetaReal</a:t>
            </a:r>
            <a:r>
              <a:rPr lang="en-US"/>
              <a:t> Corp. All rights reserved.</a:t>
            </a:r>
          </a:p>
        </p:txBody>
      </p:sp>
      <p:sp>
        <p:nvSpPr>
          <p:cNvPr id="17" name="スライド番号プレースホルダ 5"/>
          <p:cNvSpPr>
            <a:spLocks noGrp="1"/>
          </p:cNvSpPr>
          <p:nvPr>
            <p:ph type="sldNum" sz="quarter" idx="10"/>
          </p:nvPr>
        </p:nvSpPr>
        <p:spPr>
          <a:xfrm>
            <a:off x="8802290" y="6922775"/>
            <a:ext cx="1387269" cy="209506"/>
          </a:xfrm>
        </p:spPr>
        <p:txBody>
          <a:bodyPr anchor="ctr"/>
          <a:lstStyle>
            <a:lvl1pPr algn="r">
              <a:defRPr sz="1200" baseline="0">
                <a:solidFill>
                  <a:srgbClr val="02B7E6"/>
                </a:solidFill>
                <a:latin typeface="メイリオ" pitchFamily="50" charset="-128"/>
                <a:ea typeface="メイリオ" pitchFamily="50" charset="-128"/>
                <a:cs typeface="Verdana" pitchFamily="34" charset="0"/>
              </a:defRPr>
            </a:lvl1pPr>
          </a:lstStyle>
          <a:p>
            <a:pPr>
              <a:defRPr/>
            </a:pPr>
            <a:fld id="{361BB5EA-2288-41C2-AC40-248AFA1076AE}" type="slidenum">
              <a:rPr lang="ja-JP" altLang="en-US" smtClean="0"/>
              <a:pPr>
                <a:defRPr/>
              </a:pPr>
              <a:t>‹#›</a:t>
            </a:fld>
            <a:endParaRPr lang="ja-JP" altLang="en-US"/>
          </a:p>
        </p:txBody>
      </p:sp>
      <p:cxnSp>
        <p:nvCxnSpPr>
          <p:cNvPr id="18" name="直線コネクタ 17"/>
          <p:cNvCxnSpPr/>
          <p:nvPr userDrawn="1"/>
        </p:nvCxnSpPr>
        <p:spPr>
          <a:xfrm flipH="1">
            <a:off x="522211" y="827088"/>
            <a:ext cx="10169603" cy="0"/>
          </a:xfrm>
          <a:prstGeom prst="line">
            <a:avLst/>
          </a:prstGeom>
          <a:ln w="28575">
            <a:solidFill>
              <a:srgbClr val="02B7E6"/>
            </a:solidFill>
          </a:ln>
        </p:spPr>
        <p:style>
          <a:lnRef idx="1">
            <a:schemeClr val="accent1"/>
          </a:lnRef>
          <a:fillRef idx="0">
            <a:schemeClr val="accent1"/>
          </a:fillRef>
          <a:effectRef idx="0">
            <a:schemeClr val="accent1"/>
          </a:effectRef>
          <a:fontRef idx="minor">
            <a:schemeClr val="tx1"/>
          </a:fontRef>
        </p:style>
      </p:cxnSp>
      <p:pic>
        <p:nvPicPr>
          <p:cNvPr id="3" name="図 2" descr="ロゴ&#10;&#10;自動的に生成された説明">
            <a:extLst>
              <a:ext uri="{FF2B5EF4-FFF2-40B4-BE49-F238E27FC236}">
                <a16:creationId xmlns:a16="http://schemas.microsoft.com/office/drawing/2014/main" id="{42C03F48-8EA9-4245-9C5B-CC6BB732DE68}"/>
              </a:ext>
            </a:extLst>
          </p:cNvPr>
          <p:cNvPicPr>
            <a:picLocks noChangeAspect="1"/>
          </p:cNvPicPr>
          <p:nvPr userDrawn="1"/>
        </p:nvPicPr>
        <p:blipFill>
          <a:blip r:embed="rId2"/>
          <a:stretch>
            <a:fillRect/>
          </a:stretch>
        </p:blipFill>
        <p:spPr>
          <a:xfrm>
            <a:off x="9097818" y="135328"/>
            <a:ext cx="1513745" cy="655828"/>
          </a:xfrm>
          <a:prstGeom prst="rect">
            <a:avLst/>
          </a:prstGeom>
        </p:spPr>
      </p:pic>
    </p:spTree>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guide id="3" pos="328" userDrawn="1">
          <p15:clr>
            <a:srgbClr val="FBAE40"/>
          </p15:clr>
        </p15:guide>
        <p15:guide id="4" pos="6407" userDrawn="1">
          <p15:clr>
            <a:srgbClr val="FBAE40"/>
          </p15:clr>
        </p15:guide>
        <p15:guide id="5" orient="horz" pos="428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11" name="正方形/長方形 10"/>
          <p:cNvSpPr/>
          <p:nvPr userDrawn="1"/>
        </p:nvSpPr>
        <p:spPr>
          <a:xfrm>
            <a:off x="0" y="6862533"/>
            <a:ext cx="9620823" cy="345716"/>
          </a:xfrm>
          <a:prstGeom prst="rect">
            <a:avLst/>
          </a:prstGeom>
          <a:solidFill>
            <a:srgbClr val="0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a:spLocks noGrp="1"/>
          </p:cNvSpPr>
          <p:nvPr>
            <p:ph type="title"/>
          </p:nvPr>
        </p:nvSpPr>
        <p:spPr>
          <a:xfrm>
            <a:off x="544461" y="470785"/>
            <a:ext cx="8279567" cy="453450"/>
          </a:xfrm>
        </p:spPr>
        <p:txBody>
          <a:bodyPr>
            <a:normAutofit/>
          </a:bodyPr>
          <a:lstStyle>
            <a:lvl1pPr algn="l">
              <a:defRPr sz="2000" b="0" baseline="0">
                <a:solidFill>
                  <a:srgbClr val="333333"/>
                </a:solidFill>
                <a:latin typeface="メイリオ" pitchFamily="50" charset="-128"/>
                <a:ea typeface="メイリオ" pitchFamily="50" charset="-128"/>
                <a:cs typeface="メイリオ" pitchFamily="50" charset="-128"/>
              </a:defRPr>
            </a:lvl1pPr>
          </a:lstStyle>
          <a:p>
            <a:r>
              <a:rPr lang="ja-JP" altLang="en-US"/>
              <a:t>マスタ タイトルの書式設定</a:t>
            </a:r>
          </a:p>
        </p:txBody>
      </p:sp>
      <p:sp>
        <p:nvSpPr>
          <p:cNvPr id="15" name="フッター プレースホルダ 4"/>
          <p:cNvSpPr>
            <a:spLocks noGrp="1"/>
          </p:cNvSpPr>
          <p:nvPr>
            <p:ph type="ftr" sz="quarter" idx="11"/>
          </p:nvPr>
        </p:nvSpPr>
        <p:spPr>
          <a:xfrm>
            <a:off x="4232060" y="6905317"/>
            <a:ext cx="5388763" cy="244424"/>
          </a:xfrm>
        </p:spPr>
        <p:txBody>
          <a:bodyPr/>
          <a:lstStyle>
            <a:lvl1pPr algn="r">
              <a:defRPr lang="en-US" altLang="ja-JP" sz="1200" b="0" i="0" smtClean="0">
                <a:solidFill>
                  <a:schemeClr val="bg1"/>
                </a:solidFill>
                <a:latin typeface="Arial" charset="0"/>
              </a:defRPr>
            </a:lvl1pPr>
          </a:lstStyle>
          <a:p>
            <a:r>
              <a:rPr lang="en-US"/>
              <a:t>Copyright © </a:t>
            </a:r>
            <a:r>
              <a:rPr lang="en-US" altLang="ja-JP" err="1"/>
              <a:t>MetaReal</a:t>
            </a:r>
            <a:r>
              <a:rPr lang="en-US"/>
              <a:t> Corp. All rights reserved.</a:t>
            </a:r>
          </a:p>
        </p:txBody>
      </p:sp>
      <p:sp>
        <p:nvSpPr>
          <p:cNvPr id="16" name="スライド番号プレースホルダ 5"/>
          <p:cNvSpPr>
            <a:spLocks noGrp="1"/>
          </p:cNvSpPr>
          <p:nvPr>
            <p:ph type="sldNum" sz="quarter" idx="10"/>
          </p:nvPr>
        </p:nvSpPr>
        <p:spPr>
          <a:xfrm>
            <a:off x="8802290" y="6922775"/>
            <a:ext cx="1387269" cy="209506"/>
          </a:xfrm>
        </p:spPr>
        <p:txBody>
          <a:bodyPr anchor="ctr"/>
          <a:lstStyle>
            <a:lvl1pPr algn="r">
              <a:defRPr sz="1200" baseline="0">
                <a:solidFill>
                  <a:srgbClr val="02B7E6"/>
                </a:solidFill>
                <a:latin typeface="メイリオ" pitchFamily="50" charset="-128"/>
                <a:ea typeface="メイリオ" pitchFamily="50" charset="-128"/>
                <a:cs typeface="Verdana" pitchFamily="34" charset="0"/>
              </a:defRPr>
            </a:lvl1pPr>
          </a:lstStyle>
          <a:p>
            <a:pPr>
              <a:defRPr/>
            </a:pPr>
            <a:fld id="{361BB5EA-2288-41C2-AC40-248AFA1076AE}" type="slidenum">
              <a:rPr lang="ja-JP" altLang="en-US" smtClean="0"/>
              <a:pPr>
                <a:defRPr/>
              </a:pPr>
              <a:t>‹#›</a:t>
            </a:fld>
            <a:endParaRPr lang="ja-JP" altLang="en-US"/>
          </a:p>
        </p:txBody>
      </p:sp>
      <p:cxnSp>
        <p:nvCxnSpPr>
          <p:cNvPr id="17" name="直線コネクタ 16"/>
          <p:cNvCxnSpPr/>
          <p:nvPr userDrawn="1"/>
        </p:nvCxnSpPr>
        <p:spPr>
          <a:xfrm flipH="1">
            <a:off x="522211" y="827088"/>
            <a:ext cx="10169603" cy="0"/>
          </a:xfrm>
          <a:prstGeom prst="line">
            <a:avLst/>
          </a:prstGeom>
          <a:ln w="28575">
            <a:solidFill>
              <a:srgbClr val="02B7E6"/>
            </a:solidFill>
          </a:ln>
        </p:spPr>
        <p:style>
          <a:lnRef idx="1">
            <a:schemeClr val="accent1"/>
          </a:lnRef>
          <a:fillRef idx="0">
            <a:schemeClr val="accent1"/>
          </a:fillRef>
          <a:effectRef idx="0">
            <a:schemeClr val="accent1"/>
          </a:effectRef>
          <a:fontRef idx="minor">
            <a:schemeClr val="tx1"/>
          </a:fontRef>
        </p:style>
      </p:cxnSp>
      <p:pic>
        <p:nvPicPr>
          <p:cNvPr id="8" name="図 7" descr="ロゴ&#10;&#10;自動的に生成された説明">
            <a:extLst>
              <a:ext uri="{FF2B5EF4-FFF2-40B4-BE49-F238E27FC236}">
                <a16:creationId xmlns:a16="http://schemas.microsoft.com/office/drawing/2014/main" id="{00078484-AF76-474A-AB37-BB7064FF94C7}"/>
              </a:ext>
            </a:extLst>
          </p:cNvPr>
          <p:cNvPicPr>
            <a:picLocks noChangeAspect="1"/>
          </p:cNvPicPr>
          <p:nvPr userDrawn="1"/>
        </p:nvPicPr>
        <p:blipFill>
          <a:blip r:embed="rId2"/>
          <a:stretch>
            <a:fillRect/>
          </a:stretch>
        </p:blipFill>
        <p:spPr>
          <a:xfrm>
            <a:off x="9097818" y="135328"/>
            <a:ext cx="1513745" cy="655828"/>
          </a:xfrm>
          <a:prstGeom prst="rect">
            <a:avLst/>
          </a:prstGeom>
        </p:spPr>
      </p:pic>
    </p:spTree>
    <p:extLst>
      <p:ext uri="{BB962C8B-B14F-4D97-AF65-F5344CB8AC3E}">
        <p14:creationId xmlns:p14="http://schemas.microsoft.com/office/powerpoint/2010/main" val="779169395"/>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guide id="3" pos="328">
          <p15:clr>
            <a:srgbClr val="FBAE40"/>
          </p15:clr>
        </p15:guide>
        <p15:guide id="4" pos="6407">
          <p15:clr>
            <a:srgbClr val="FBAE40"/>
          </p15:clr>
        </p15:guide>
        <p15:guide id="5" orient="horz" pos="42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79964"/>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guide id="3" pos="328">
          <p15:clr>
            <a:srgbClr val="FBAE40"/>
          </p15:clr>
        </p15:guide>
        <p15:guide id="4" pos="6407">
          <p15:clr>
            <a:srgbClr val="FBAE40"/>
          </p15:clr>
        </p15:guide>
        <p15:guide id="5" orient="horz" pos="428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34240" y="301320"/>
            <a:ext cx="9622080" cy="585036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965931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534909" y="303150"/>
            <a:ext cx="9621997" cy="1260210"/>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p>
            <a:pPr lvl="0"/>
            <a:r>
              <a:rPr lang="ja-JP" altLang="en-US"/>
              <a:t>マスタ タイトルの書式設定</a:t>
            </a:r>
          </a:p>
        </p:txBody>
      </p:sp>
      <p:sp>
        <p:nvSpPr>
          <p:cNvPr id="3075" name="テキスト プレースホルダ 2"/>
          <p:cNvSpPr>
            <a:spLocks noGrp="1"/>
          </p:cNvSpPr>
          <p:nvPr>
            <p:ph type="body" idx="1"/>
          </p:nvPr>
        </p:nvSpPr>
        <p:spPr bwMode="auto">
          <a:xfrm>
            <a:off x="534909" y="1763342"/>
            <a:ext cx="9621997" cy="4990052"/>
          </a:xfrm>
          <a:prstGeom prst="rect">
            <a:avLst/>
          </a:prstGeom>
          <a:noFill/>
          <a:ln w="9525">
            <a:noFill/>
            <a:miter lim="800000"/>
            <a:headEnd/>
            <a:tailEnd/>
          </a:ln>
        </p:spPr>
        <p:txBody>
          <a:bodyPr vert="horz" wrap="square" lIns="104306" tIns="52153" rIns="104306" bIns="52153"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 4"/>
          <p:cNvSpPr>
            <a:spLocks noGrp="1"/>
          </p:cNvSpPr>
          <p:nvPr>
            <p:ph type="ftr" sz="quarter" idx="3"/>
          </p:nvPr>
        </p:nvSpPr>
        <p:spPr>
          <a:xfrm>
            <a:off x="2652319" y="7028424"/>
            <a:ext cx="5388762" cy="242837"/>
          </a:xfrm>
          <a:prstGeom prst="rect">
            <a:avLst/>
          </a:prstGeom>
        </p:spPr>
        <p:txBody>
          <a:bodyPr vert="horz" wrap="square" lIns="104306" tIns="52153" rIns="104306" bIns="52153" numCol="1" anchor="ctr" anchorCtr="0" compatLnSpc="1">
            <a:prstTxWarp prst="textNoShape">
              <a:avLst/>
            </a:prstTxWarp>
          </a:bodyPr>
          <a:lstStyle>
            <a:lvl1pPr algn="ctr">
              <a:defRPr lang="en-US" altLang="ja-JP" b="0" i="0" smtClean="0">
                <a:effectLst/>
              </a:defRPr>
            </a:lvl1pPr>
          </a:lstStyle>
          <a:p>
            <a:r>
              <a:rPr lang="en-US"/>
              <a:t>Copyright © Rozetta Corp. All rights reserved.</a:t>
            </a:r>
          </a:p>
        </p:txBody>
      </p:sp>
      <p:sp>
        <p:nvSpPr>
          <p:cNvPr id="7" name="スライド番号プレースホルダ 5"/>
          <p:cNvSpPr>
            <a:spLocks noGrp="1"/>
          </p:cNvSpPr>
          <p:nvPr>
            <p:ph type="sldNum" sz="quarter" idx="4"/>
          </p:nvPr>
        </p:nvSpPr>
        <p:spPr>
          <a:xfrm>
            <a:off x="8207745" y="6983983"/>
            <a:ext cx="2495180" cy="287278"/>
          </a:xfrm>
          <a:prstGeom prst="rect">
            <a:avLst/>
          </a:prstGeom>
        </p:spPr>
        <p:txBody>
          <a:bodyPr lIns="104306" tIns="52153" rIns="104306" bIns="52153"/>
          <a:lstStyle>
            <a:lvl1pPr algn="r" fontAlgn="auto">
              <a:spcBef>
                <a:spcPts val="0"/>
              </a:spcBef>
              <a:spcAft>
                <a:spcPts val="0"/>
              </a:spcAft>
              <a:defRPr sz="1300" baseline="0">
                <a:solidFill>
                  <a:srgbClr val="898989"/>
                </a:solidFill>
                <a:latin typeface="メイリオ" pitchFamily="50" charset="-128"/>
                <a:ea typeface="メイリオ" pitchFamily="50" charset="-128"/>
                <a:cs typeface="メイリオ" pitchFamily="50" charset="-128"/>
              </a:defRPr>
            </a:lvl1pPr>
          </a:lstStyle>
          <a:p>
            <a:pPr>
              <a:defRPr/>
            </a:pPr>
            <a:fld id="{8690543A-F59F-4F6A-A37A-797E436B574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9" r:id="rId4"/>
    <p:sldLayoutId id="2147483977" r:id="rId5"/>
    <p:sldLayoutId id="2147483981" r:id="rId6"/>
  </p:sldLayoutIdLst>
  <p:hf hdr="0" ftr="0" dt="0"/>
  <p:txStyles>
    <p:titleStyle>
      <a:lvl1pPr algn="ctr" rtl="0" eaLnBrk="0" fontAlgn="base" hangingPunct="0">
        <a:spcBef>
          <a:spcPct val="0"/>
        </a:spcBef>
        <a:spcAft>
          <a:spcPct val="0"/>
        </a:spcAft>
        <a:defRPr kumimoji="1" sz="4999" kern="1200">
          <a:solidFill>
            <a:schemeClr val="tx1"/>
          </a:solidFill>
          <a:latin typeface="メイリオ" pitchFamily="50" charset="-128"/>
          <a:ea typeface="メイリオ" pitchFamily="50" charset="-128"/>
          <a:cs typeface="メイリオ" pitchFamily="50" charset="-128"/>
        </a:defRPr>
      </a:lvl1pPr>
      <a:lvl2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2pPr>
      <a:lvl3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3pPr>
      <a:lvl4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4pPr>
      <a:lvl5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5pPr>
      <a:lvl6pPr marL="521424" algn="ctr" rtl="0" fontAlgn="base">
        <a:spcBef>
          <a:spcPct val="0"/>
        </a:spcBef>
        <a:spcAft>
          <a:spcPct val="0"/>
        </a:spcAft>
        <a:defRPr kumimoji="1" sz="4999">
          <a:solidFill>
            <a:schemeClr val="tx1"/>
          </a:solidFill>
          <a:latin typeface="Calibri" pitchFamily="34" charset="0"/>
          <a:ea typeface="ＭＳ Ｐゴシック" pitchFamily="50" charset="-128"/>
        </a:defRPr>
      </a:lvl6pPr>
      <a:lvl7pPr marL="1042847" algn="ctr" rtl="0" fontAlgn="base">
        <a:spcBef>
          <a:spcPct val="0"/>
        </a:spcBef>
        <a:spcAft>
          <a:spcPct val="0"/>
        </a:spcAft>
        <a:defRPr kumimoji="1" sz="4999">
          <a:solidFill>
            <a:schemeClr val="tx1"/>
          </a:solidFill>
          <a:latin typeface="Calibri" pitchFamily="34" charset="0"/>
          <a:ea typeface="ＭＳ Ｐゴシック" pitchFamily="50" charset="-128"/>
        </a:defRPr>
      </a:lvl7pPr>
      <a:lvl8pPr marL="1564271" algn="ctr" rtl="0" fontAlgn="base">
        <a:spcBef>
          <a:spcPct val="0"/>
        </a:spcBef>
        <a:spcAft>
          <a:spcPct val="0"/>
        </a:spcAft>
        <a:defRPr kumimoji="1" sz="4999">
          <a:solidFill>
            <a:schemeClr val="tx1"/>
          </a:solidFill>
          <a:latin typeface="Calibri" pitchFamily="34" charset="0"/>
          <a:ea typeface="ＭＳ Ｐゴシック" pitchFamily="50" charset="-128"/>
        </a:defRPr>
      </a:lvl8pPr>
      <a:lvl9pPr marL="2085695" algn="ctr" rtl="0" fontAlgn="base">
        <a:spcBef>
          <a:spcPct val="0"/>
        </a:spcBef>
        <a:spcAft>
          <a:spcPct val="0"/>
        </a:spcAft>
        <a:defRPr kumimoji="1" sz="4999">
          <a:solidFill>
            <a:schemeClr val="tx1"/>
          </a:solidFill>
          <a:latin typeface="Calibri" pitchFamily="34" charset="0"/>
          <a:ea typeface="ＭＳ Ｐゴシック" pitchFamily="50" charset="-128"/>
        </a:defRPr>
      </a:lvl9pPr>
    </p:titleStyle>
    <p:bodyStyle>
      <a:lvl1pPr marL="390447" indent="-390447" algn="l" rtl="0" eaLnBrk="0" fontAlgn="base" hangingPunct="0">
        <a:spcBef>
          <a:spcPct val="20000"/>
        </a:spcBef>
        <a:spcAft>
          <a:spcPct val="0"/>
        </a:spcAft>
        <a:buFont typeface="Arial" charset="0"/>
        <a:buChar char="•"/>
        <a:defRPr kumimoji="1" sz="3699" kern="1200">
          <a:solidFill>
            <a:schemeClr val="tx1"/>
          </a:solidFill>
          <a:latin typeface="メイリオ" pitchFamily="50" charset="-128"/>
          <a:ea typeface="メイリオ" pitchFamily="50" charset="-128"/>
          <a:cs typeface="メイリオ" pitchFamily="50" charset="-128"/>
        </a:defRPr>
      </a:lvl1pPr>
      <a:lvl2pPr marL="845969" indent="-325373" algn="l" rtl="0" eaLnBrk="0" fontAlgn="base" hangingPunct="0">
        <a:spcBef>
          <a:spcPct val="20000"/>
        </a:spcBef>
        <a:spcAft>
          <a:spcPct val="0"/>
        </a:spcAft>
        <a:buFont typeface="Arial" charset="0"/>
        <a:buChar char="–"/>
        <a:defRPr kumimoji="1" sz="3199" kern="1200">
          <a:solidFill>
            <a:schemeClr val="tx1"/>
          </a:solidFill>
          <a:latin typeface="メイリオ" pitchFamily="50" charset="-128"/>
          <a:ea typeface="メイリオ" pitchFamily="50" charset="-128"/>
          <a:cs typeface="メイリオ" pitchFamily="50" charset="-128"/>
        </a:defRPr>
      </a:lvl2pPr>
      <a:lvl3pPr marL="1303077" indent="-260298" algn="l" rtl="0" eaLnBrk="0" fontAlgn="base" hangingPunct="0">
        <a:spcBef>
          <a:spcPct val="20000"/>
        </a:spcBef>
        <a:spcAft>
          <a:spcPct val="0"/>
        </a:spcAft>
        <a:buFont typeface="Arial" charset="0"/>
        <a:buChar char="•"/>
        <a:defRPr kumimoji="1" sz="2699" kern="1200">
          <a:solidFill>
            <a:schemeClr val="tx1"/>
          </a:solidFill>
          <a:latin typeface="メイリオ" pitchFamily="50" charset="-128"/>
          <a:ea typeface="メイリオ" pitchFamily="50" charset="-128"/>
          <a:cs typeface="メイリオ" pitchFamily="50" charset="-128"/>
        </a:defRPr>
      </a:lvl3pPr>
      <a:lvl4pPr marL="1823673" indent="-260298" algn="l" rtl="0" eaLnBrk="0" fontAlgn="base" hangingPunct="0">
        <a:spcBef>
          <a:spcPct val="20000"/>
        </a:spcBef>
        <a:spcAft>
          <a:spcPct val="0"/>
        </a:spcAft>
        <a:buFont typeface="Arial" charset="0"/>
        <a:buChar char="–"/>
        <a:defRPr kumimoji="1" sz="2300" kern="1200">
          <a:solidFill>
            <a:schemeClr val="tx1"/>
          </a:solidFill>
          <a:latin typeface="メイリオ" pitchFamily="50" charset="-128"/>
          <a:ea typeface="メイリオ" pitchFamily="50" charset="-128"/>
          <a:cs typeface="メイリオ" pitchFamily="50" charset="-128"/>
        </a:defRPr>
      </a:lvl4pPr>
      <a:lvl5pPr marL="2345856" indent="-260298" algn="l" rtl="0" eaLnBrk="0" fontAlgn="base" hangingPunct="0">
        <a:spcBef>
          <a:spcPct val="20000"/>
        </a:spcBef>
        <a:spcAft>
          <a:spcPct val="0"/>
        </a:spcAft>
        <a:buFont typeface="Arial" charset="0"/>
        <a:buChar char="»"/>
        <a:defRPr kumimoji="1" sz="2300" kern="1200">
          <a:solidFill>
            <a:schemeClr val="tx1"/>
          </a:solidFill>
          <a:latin typeface="メイリオ" pitchFamily="50" charset="-128"/>
          <a:ea typeface="メイリオ" pitchFamily="50" charset="-128"/>
          <a:cs typeface="メイリオ" pitchFamily="50" charset="-128"/>
        </a:defRPr>
      </a:lvl5pPr>
      <a:lvl6pPr marL="2867830"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254"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0678"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101"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42847" rtl="0" eaLnBrk="1" latinLnBrk="0" hangingPunct="1">
        <a:defRPr kumimoji="1" sz="2100" kern="1200">
          <a:solidFill>
            <a:schemeClr val="tx1"/>
          </a:solidFill>
          <a:latin typeface="+mn-lt"/>
          <a:ea typeface="+mn-ea"/>
          <a:cs typeface="+mn-cs"/>
        </a:defRPr>
      </a:lvl1pPr>
      <a:lvl2pPr marL="521424" algn="l" defTabSz="1042847" rtl="0" eaLnBrk="1" latinLnBrk="0" hangingPunct="1">
        <a:defRPr kumimoji="1" sz="2100" kern="1200">
          <a:solidFill>
            <a:schemeClr val="tx1"/>
          </a:solidFill>
          <a:latin typeface="+mn-lt"/>
          <a:ea typeface="+mn-ea"/>
          <a:cs typeface="+mn-cs"/>
        </a:defRPr>
      </a:lvl2pPr>
      <a:lvl3pPr marL="1042847" algn="l" defTabSz="1042847" rtl="0" eaLnBrk="1" latinLnBrk="0" hangingPunct="1">
        <a:defRPr kumimoji="1" sz="2100" kern="1200">
          <a:solidFill>
            <a:schemeClr val="tx1"/>
          </a:solidFill>
          <a:latin typeface="+mn-lt"/>
          <a:ea typeface="+mn-ea"/>
          <a:cs typeface="+mn-cs"/>
        </a:defRPr>
      </a:lvl3pPr>
      <a:lvl4pPr marL="1564271" algn="l" defTabSz="1042847" rtl="0" eaLnBrk="1" latinLnBrk="0" hangingPunct="1">
        <a:defRPr kumimoji="1" sz="2100" kern="1200">
          <a:solidFill>
            <a:schemeClr val="tx1"/>
          </a:solidFill>
          <a:latin typeface="+mn-lt"/>
          <a:ea typeface="+mn-ea"/>
          <a:cs typeface="+mn-cs"/>
        </a:defRPr>
      </a:lvl4pPr>
      <a:lvl5pPr marL="2085695" algn="l" defTabSz="1042847" rtl="0" eaLnBrk="1" latinLnBrk="0" hangingPunct="1">
        <a:defRPr kumimoji="1" sz="2100" kern="1200">
          <a:solidFill>
            <a:schemeClr val="tx1"/>
          </a:solidFill>
          <a:latin typeface="+mn-lt"/>
          <a:ea typeface="+mn-ea"/>
          <a:cs typeface="+mn-cs"/>
        </a:defRPr>
      </a:lvl5pPr>
      <a:lvl6pPr marL="2607118" algn="l" defTabSz="1042847" rtl="0" eaLnBrk="1" latinLnBrk="0" hangingPunct="1">
        <a:defRPr kumimoji="1" sz="2100" kern="1200">
          <a:solidFill>
            <a:schemeClr val="tx1"/>
          </a:solidFill>
          <a:latin typeface="+mn-lt"/>
          <a:ea typeface="+mn-ea"/>
          <a:cs typeface="+mn-cs"/>
        </a:defRPr>
      </a:lvl6pPr>
      <a:lvl7pPr marL="3128542" algn="l" defTabSz="1042847" rtl="0" eaLnBrk="1" latinLnBrk="0" hangingPunct="1">
        <a:defRPr kumimoji="1" sz="2100" kern="1200">
          <a:solidFill>
            <a:schemeClr val="tx1"/>
          </a:solidFill>
          <a:latin typeface="+mn-lt"/>
          <a:ea typeface="+mn-ea"/>
          <a:cs typeface="+mn-cs"/>
        </a:defRPr>
      </a:lvl7pPr>
      <a:lvl8pPr marL="3649966" algn="l" defTabSz="1042847" rtl="0" eaLnBrk="1" latinLnBrk="0" hangingPunct="1">
        <a:defRPr kumimoji="1" sz="2100" kern="1200">
          <a:solidFill>
            <a:schemeClr val="tx1"/>
          </a:solidFill>
          <a:latin typeface="+mn-lt"/>
          <a:ea typeface="+mn-ea"/>
          <a:cs typeface="+mn-cs"/>
        </a:defRPr>
      </a:lvl8pPr>
      <a:lvl9pPr marL="4171390" algn="l" defTabSz="1042847"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metareal.jp/download/2023032001.pdf" TargetMode="External"/><Relationship Id="rId2" Type="http://schemas.openxmlformats.org/officeDocument/2006/relationships/hyperlink" Target="https://www.metareal.jp/download/2023022801.pdf"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qgG5Owht_fk"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IYA1kaM_yP8"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youtube.com/watch?v=2uduNpZ-1kU"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youtube.com/watch?v=6J0ocusWDtY"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6J0ocusWDtY"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6J0ocusWDtY"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mailto:ir@rozetta.jp"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タイトル 1"/>
          <p:cNvSpPr>
            <a:spLocks noGrp="1"/>
          </p:cNvSpPr>
          <p:nvPr>
            <p:ph type="ctrTitle" idx="4294967295"/>
          </p:nvPr>
        </p:nvSpPr>
        <p:spPr>
          <a:xfrm>
            <a:off x="173253" y="2358189"/>
            <a:ext cx="6741031" cy="1819824"/>
          </a:xfrm>
        </p:spPr>
        <p:txBody>
          <a:bodyPr/>
          <a:lstStyle/>
          <a:p>
            <a:r>
              <a:rPr lang="en-US" altLang="ja-JP" sz="3600">
                <a:solidFill>
                  <a:srgbClr val="FFFFFF"/>
                </a:solidFill>
              </a:rPr>
              <a:t>2023</a:t>
            </a:r>
            <a:r>
              <a:rPr lang="ja-JP" altLang="en-US" sz="3600">
                <a:solidFill>
                  <a:srgbClr val="FFFFFF"/>
                </a:solidFill>
              </a:rPr>
              <a:t>年２月期　業績説明資料</a:t>
            </a:r>
            <a:br>
              <a:rPr lang="en-US" altLang="zh-CN">
                <a:solidFill>
                  <a:srgbClr val="FFFFFF"/>
                </a:solidFill>
              </a:rPr>
            </a:br>
            <a:r>
              <a:rPr lang="ja-JP" altLang="en-US" sz="2400">
                <a:solidFill>
                  <a:srgbClr val="FFFFFF"/>
                </a:solidFill>
              </a:rPr>
              <a:t>（</a:t>
            </a:r>
            <a:r>
              <a:rPr lang="en-US" altLang="ja-JP" sz="2400">
                <a:solidFill>
                  <a:srgbClr val="FFFFFF"/>
                </a:solidFill>
              </a:rPr>
              <a:t>2022</a:t>
            </a:r>
            <a:r>
              <a:rPr lang="ja-JP" altLang="en-US" sz="2400">
                <a:solidFill>
                  <a:srgbClr val="FFFFFF"/>
                </a:solidFill>
              </a:rPr>
              <a:t>年３月～</a:t>
            </a:r>
            <a:r>
              <a:rPr lang="en-US" altLang="ja-JP" sz="2400">
                <a:solidFill>
                  <a:srgbClr val="FFFFFF"/>
                </a:solidFill>
              </a:rPr>
              <a:t>2023</a:t>
            </a:r>
            <a:r>
              <a:rPr lang="ja-JP" altLang="en-US" sz="2400">
                <a:solidFill>
                  <a:srgbClr val="FFFFFF"/>
                </a:solidFill>
              </a:rPr>
              <a:t>年</a:t>
            </a:r>
            <a:r>
              <a:rPr lang="en-US" altLang="ja-JP" sz="2400">
                <a:solidFill>
                  <a:srgbClr val="FFFFFF"/>
                </a:solidFill>
              </a:rPr>
              <a:t>2</a:t>
            </a:r>
            <a:r>
              <a:rPr lang="ja-JP" altLang="en-US" sz="2400">
                <a:solidFill>
                  <a:srgbClr val="FFFFFF"/>
                </a:solidFill>
              </a:rPr>
              <a:t>月）</a:t>
            </a:r>
            <a:br>
              <a:rPr lang="ja-JP" altLang="en-US" sz="2400">
                <a:solidFill>
                  <a:srgbClr val="FFFFFF"/>
                </a:solidFill>
              </a:rPr>
            </a:br>
            <a:br>
              <a:rPr lang="en-US" altLang="ja-JP" sz="1200">
                <a:solidFill>
                  <a:srgbClr val="FFFFFF"/>
                </a:solidFill>
              </a:rPr>
            </a:br>
            <a:r>
              <a:rPr lang="ja-JP" altLang="en-US" sz="2400">
                <a:solidFill>
                  <a:srgbClr val="FFFFFF"/>
                </a:solidFill>
              </a:rPr>
              <a:t>株式会社メタリアル　</a:t>
            </a:r>
            <a:r>
              <a:rPr lang="en-US" altLang="ja-JP" sz="2000">
                <a:solidFill>
                  <a:srgbClr val="FFFFFF"/>
                </a:solidFill>
              </a:rPr>
              <a:t>(</a:t>
            </a:r>
            <a:r>
              <a:rPr lang="ja-JP" altLang="en-US" sz="2000">
                <a:solidFill>
                  <a:srgbClr val="FFFFFF"/>
                </a:solidFill>
              </a:rPr>
              <a:t>東証グロース：</a:t>
            </a:r>
            <a:r>
              <a:rPr lang="en-US" altLang="ja-JP" sz="2000">
                <a:solidFill>
                  <a:srgbClr val="FFFFFF"/>
                </a:solidFill>
              </a:rPr>
              <a:t>6182)</a:t>
            </a:r>
            <a:endParaRPr lang="ja-JP" altLang="en-US" sz="2000">
              <a:solidFill>
                <a:srgbClr val="FFFFFF"/>
              </a:solidFill>
            </a:endParaRPr>
          </a:p>
        </p:txBody>
      </p:sp>
      <p:sp>
        <p:nvSpPr>
          <p:cNvPr id="7" name="サブタイトル 2"/>
          <p:cNvSpPr txBox="1">
            <a:spLocks/>
          </p:cNvSpPr>
          <p:nvPr/>
        </p:nvSpPr>
        <p:spPr bwMode="auto">
          <a:xfrm>
            <a:off x="2536824" y="5740624"/>
            <a:ext cx="5618163" cy="448141"/>
          </a:xfrm>
          <a:prstGeom prst="rect">
            <a:avLst/>
          </a:prstGeom>
          <a:noFill/>
          <a:ln w="9525">
            <a:noFill/>
            <a:miter lim="800000"/>
            <a:headEnd/>
            <a:tailEnd/>
          </a:ln>
        </p:spPr>
        <p:txBody>
          <a:bodyPr vert="horz" wrap="square" lIns="104306" tIns="52153" rIns="104306" bIns="52153" numCol="1" anchor="t" anchorCtr="0" compatLnSpc="1">
            <a:prstTxWarp prst="textNoShape">
              <a:avLst/>
            </a:prstTxWarp>
          </a:bodyPr>
          <a:lstStyle>
            <a:lvl1pPr marL="390447" indent="-390447" algn="l" rtl="0" eaLnBrk="0" fontAlgn="base" hangingPunct="0">
              <a:spcBef>
                <a:spcPct val="20000"/>
              </a:spcBef>
              <a:spcAft>
                <a:spcPct val="0"/>
              </a:spcAft>
              <a:buFont typeface="Arial" charset="0"/>
              <a:buChar char="•"/>
              <a:defRPr kumimoji="1" sz="3699" kern="1200">
                <a:solidFill>
                  <a:schemeClr val="tx1"/>
                </a:solidFill>
                <a:latin typeface="メイリオ" pitchFamily="50" charset="-128"/>
                <a:ea typeface="メイリオ" pitchFamily="50" charset="-128"/>
                <a:cs typeface="メイリオ" pitchFamily="50" charset="-128"/>
              </a:defRPr>
            </a:lvl1pPr>
            <a:lvl2pPr marL="845969" indent="-325373" algn="l" rtl="0" eaLnBrk="0" fontAlgn="base" hangingPunct="0">
              <a:spcBef>
                <a:spcPct val="20000"/>
              </a:spcBef>
              <a:spcAft>
                <a:spcPct val="0"/>
              </a:spcAft>
              <a:buFont typeface="Arial" charset="0"/>
              <a:buChar char="–"/>
              <a:defRPr kumimoji="1" sz="3199" kern="1200">
                <a:solidFill>
                  <a:schemeClr val="tx1"/>
                </a:solidFill>
                <a:latin typeface="メイリオ" pitchFamily="50" charset="-128"/>
                <a:ea typeface="メイリオ" pitchFamily="50" charset="-128"/>
                <a:cs typeface="メイリオ" pitchFamily="50" charset="-128"/>
              </a:defRPr>
            </a:lvl2pPr>
            <a:lvl3pPr marL="1303077" indent="-260298" algn="l" rtl="0" eaLnBrk="0" fontAlgn="base" hangingPunct="0">
              <a:spcBef>
                <a:spcPct val="20000"/>
              </a:spcBef>
              <a:spcAft>
                <a:spcPct val="0"/>
              </a:spcAft>
              <a:buFont typeface="Arial" charset="0"/>
              <a:buChar char="•"/>
              <a:defRPr kumimoji="1" sz="2699" kern="1200">
                <a:solidFill>
                  <a:schemeClr val="tx1"/>
                </a:solidFill>
                <a:latin typeface="メイリオ" pitchFamily="50" charset="-128"/>
                <a:ea typeface="メイリオ" pitchFamily="50" charset="-128"/>
                <a:cs typeface="メイリオ" pitchFamily="50" charset="-128"/>
              </a:defRPr>
            </a:lvl3pPr>
            <a:lvl4pPr marL="1823673" indent="-260298" algn="l" rtl="0" eaLnBrk="0" fontAlgn="base" hangingPunct="0">
              <a:spcBef>
                <a:spcPct val="20000"/>
              </a:spcBef>
              <a:spcAft>
                <a:spcPct val="0"/>
              </a:spcAft>
              <a:buFont typeface="Arial" charset="0"/>
              <a:buChar char="–"/>
              <a:defRPr kumimoji="1" sz="2300" kern="1200">
                <a:solidFill>
                  <a:schemeClr val="tx1"/>
                </a:solidFill>
                <a:latin typeface="メイリオ" pitchFamily="50" charset="-128"/>
                <a:ea typeface="メイリオ" pitchFamily="50" charset="-128"/>
                <a:cs typeface="メイリオ" pitchFamily="50" charset="-128"/>
              </a:defRPr>
            </a:lvl4pPr>
            <a:lvl5pPr marL="2345856" indent="-260298" algn="l" rtl="0" eaLnBrk="0" fontAlgn="base" hangingPunct="0">
              <a:spcBef>
                <a:spcPct val="20000"/>
              </a:spcBef>
              <a:spcAft>
                <a:spcPct val="0"/>
              </a:spcAft>
              <a:buFont typeface="Arial" charset="0"/>
              <a:buChar char="»"/>
              <a:defRPr kumimoji="1" sz="2300" kern="1200">
                <a:solidFill>
                  <a:schemeClr val="tx1"/>
                </a:solidFill>
                <a:latin typeface="メイリオ" pitchFamily="50" charset="-128"/>
                <a:ea typeface="メイリオ" pitchFamily="50" charset="-128"/>
                <a:cs typeface="メイリオ" pitchFamily="50" charset="-128"/>
              </a:defRPr>
            </a:lvl5pPr>
            <a:lvl6pPr marL="2867830"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254"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0678"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101" indent="-260712" algn="l" defTabSz="1042847" rtl="0" eaLnBrk="1" latinLnBrk="0" hangingPunct="1">
              <a:spcBef>
                <a:spcPct val="20000"/>
              </a:spcBef>
              <a:buFont typeface="Arial" pitchFamily="34" charset="0"/>
              <a:buChar char="•"/>
              <a:defRPr kumimoji="1" sz="2300" kern="1200">
                <a:solidFill>
                  <a:schemeClr val="tx1"/>
                </a:solidFill>
                <a:latin typeface="+mn-lt"/>
                <a:ea typeface="+mn-ea"/>
                <a:cs typeface="+mn-cs"/>
              </a:defRPr>
            </a:lvl9pPr>
          </a:lstStyle>
          <a:p>
            <a:pPr marL="0" indent="0" algn="ctr">
              <a:buFont typeface="Arial" charset="0"/>
              <a:buNone/>
            </a:pPr>
            <a:r>
              <a:rPr lang="en-US" altLang="ja-JP" sz="2000">
                <a:solidFill>
                  <a:srgbClr val="333333"/>
                </a:solidFill>
              </a:rPr>
              <a:t>2023</a:t>
            </a:r>
            <a:r>
              <a:rPr lang="ja-JP" altLang="en-US" sz="2000">
                <a:solidFill>
                  <a:srgbClr val="333333"/>
                </a:solidFill>
              </a:rPr>
              <a:t>年</a:t>
            </a:r>
            <a:r>
              <a:rPr lang="en-US" altLang="ja-JP" sz="2000">
                <a:solidFill>
                  <a:srgbClr val="333333"/>
                </a:solidFill>
              </a:rPr>
              <a:t>4</a:t>
            </a:r>
            <a:r>
              <a:rPr lang="ja-JP" altLang="en-US" sz="2000">
                <a:solidFill>
                  <a:srgbClr val="333333"/>
                </a:solidFill>
              </a:rPr>
              <a:t>月</a:t>
            </a:r>
            <a:r>
              <a:rPr lang="en-US" altLang="ja-JP" sz="2000">
                <a:solidFill>
                  <a:srgbClr val="333333"/>
                </a:solidFill>
              </a:rPr>
              <a:t>14</a:t>
            </a:r>
            <a:r>
              <a:rPr lang="ja-JP" altLang="en-US" sz="2000">
                <a:solidFill>
                  <a:srgbClr val="333333"/>
                </a:solidFill>
              </a:rPr>
              <a:t>日</a:t>
            </a:r>
            <a:endParaRPr lang="en-US" altLang="ja-JP" sz="2000">
              <a:solidFill>
                <a:srgbClr val="333333"/>
              </a:solidFill>
            </a:endParaRPr>
          </a:p>
        </p:txBody>
      </p:sp>
      <p:sp>
        <p:nvSpPr>
          <p:cNvPr id="2" name="テキスト ボックス 1"/>
          <p:cNvSpPr txBox="1"/>
          <p:nvPr/>
        </p:nvSpPr>
        <p:spPr>
          <a:xfrm>
            <a:off x="8802290" y="179437"/>
            <a:ext cx="1728192" cy="338554"/>
          </a:xfrm>
          <a:prstGeom prst="rect">
            <a:avLst/>
          </a:prstGeom>
          <a:solidFill>
            <a:schemeClr val="bg1"/>
          </a:solidFill>
        </p:spPr>
        <p:txBody>
          <a:bodyPr wrap="square" rtlCol="0">
            <a:spAutoFit/>
          </a:bodyPr>
          <a:lstStyle/>
          <a:p>
            <a:endParaRPr kumimoji="1" lang="ja-JP" altLang="en-US" sz="160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50302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CE6CD0-64BF-490A-9CE0-446A421B3365}"/>
              </a:ext>
            </a:extLst>
          </p:cNvPr>
          <p:cNvSpPr>
            <a:spLocks noGrp="1"/>
          </p:cNvSpPr>
          <p:nvPr>
            <p:ph type="ctrTitle"/>
          </p:nvPr>
        </p:nvSpPr>
        <p:spPr>
          <a:xfrm>
            <a:off x="0" y="3167746"/>
            <a:ext cx="10693400" cy="1224181"/>
          </a:xfrm>
        </p:spPr>
        <p:txBody>
          <a:bodyPr/>
          <a:lstStyle/>
          <a:p>
            <a:pPr algn="ctr">
              <a:spcBef>
                <a:spcPts val="0"/>
              </a:spcBef>
              <a:spcAft>
                <a:spcPts val="0"/>
              </a:spcAft>
            </a:pPr>
            <a:r>
              <a:rPr lang="ja-JP" altLang="en-US" sz="2800" b="1"/>
              <a:t>成長戦略（「</a:t>
            </a:r>
            <a:r>
              <a:rPr lang="en-US" altLang="ja-JP" sz="2800" b="1" err="1"/>
              <a:t>Metareal</a:t>
            </a:r>
            <a:r>
              <a:rPr lang="en-US" altLang="ja-JP" sz="2800" b="1"/>
              <a:t> AI</a:t>
            </a:r>
            <a:r>
              <a:rPr lang="ja-JP" altLang="en-US" sz="2800" b="1"/>
              <a:t>」プロジェクト）</a:t>
            </a:r>
          </a:p>
        </p:txBody>
      </p:sp>
    </p:spTree>
    <p:extLst>
      <p:ext uri="{BB962C8B-B14F-4D97-AF65-F5344CB8AC3E}">
        <p14:creationId xmlns:p14="http://schemas.microsoft.com/office/powerpoint/2010/main" val="181767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矢印: 右 12">
            <a:extLst>
              <a:ext uri="{FF2B5EF4-FFF2-40B4-BE49-F238E27FC236}">
                <a16:creationId xmlns:a16="http://schemas.microsoft.com/office/drawing/2014/main" id="{BD8ECA97-9E13-4D35-8798-7A1C38E06D72}"/>
              </a:ext>
            </a:extLst>
          </p:cNvPr>
          <p:cNvSpPr/>
          <p:nvPr/>
        </p:nvSpPr>
        <p:spPr>
          <a:xfrm>
            <a:off x="2607920" y="3726848"/>
            <a:ext cx="4979682" cy="5815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グラフィックス 48" descr="有機的形状">
            <a:extLst>
              <a:ext uri="{FF2B5EF4-FFF2-40B4-BE49-F238E27FC236}">
                <a16:creationId xmlns:a16="http://schemas.microsoft.com/office/drawing/2014/main" id="{3064D7B0-0495-1680-A87F-7F94F54B72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60000">
            <a:off x="3061286" y="1440293"/>
            <a:ext cx="4571327" cy="4572000"/>
          </a:xfrm>
          <a:prstGeom prst="rect">
            <a:avLst/>
          </a:prstGeom>
        </p:spPr>
      </p:pic>
      <p:sp>
        <p:nvSpPr>
          <p:cNvPr id="2" name="タイトル 1">
            <a:extLst>
              <a:ext uri="{FF2B5EF4-FFF2-40B4-BE49-F238E27FC236}">
                <a16:creationId xmlns:a16="http://schemas.microsoft.com/office/drawing/2014/main" id="{0B6AE2FB-E2F4-322A-48BF-E65AFF1C5B60}"/>
              </a:ext>
            </a:extLst>
          </p:cNvPr>
          <p:cNvSpPr>
            <a:spLocks noGrp="1"/>
          </p:cNvSpPr>
          <p:nvPr>
            <p:ph type="title"/>
          </p:nvPr>
        </p:nvSpPr>
        <p:spPr>
          <a:xfrm>
            <a:off x="423589" y="494688"/>
            <a:ext cx="8887063" cy="453450"/>
          </a:xfrm>
        </p:spPr>
        <p:txBody>
          <a:bodyPr vert="horz" wrap="square" lIns="104306" tIns="52153" rIns="104306" bIns="52153" numCol="1" anchor="ctr" anchorCtr="0" compatLnSpc="1">
            <a:prstTxWarp prst="textNoShape">
              <a:avLst/>
            </a:prstTxWarp>
            <a:noAutofit/>
          </a:bodyPr>
          <a:lstStyle/>
          <a:p>
            <a:r>
              <a:rPr lang="ja-JP" altLang="en-US" sz="2400" b="1">
                <a:latin typeface="Meiryo"/>
                <a:ea typeface="Meiryo"/>
              </a:rPr>
              <a:t>前回までの状況</a:t>
            </a:r>
            <a:br>
              <a:rPr lang="ja-JP" altLang="en-US" sz="2400" b="1">
                <a:latin typeface="Meiryo"/>
                <a:ea typeface="Meiryo"/>
              </a:rPr>
            </a:br>
            <a:endParaRPr lang="ja-JP" altLang="en-US"/>
          </a:p>
        </p:txBody>
      </p:sp>
      <p:sp>
        <p:nvSpPr>
          <p:cNvPr id="3" name="スライド番号プレースホルダー 2">
            <a:extLst>
              <a:ext uri="{FF2B5EF4-FFF2-40B4-BE49-F238E27FC236}">
                <a16:creationId xmlns:a16="http://schemas.microsoft.com/office/drawing/2014/main" id="{5008B717-39CC-4A4D-8AA5-438F4624A1A0}"/>
              </a:ext>
            </a:extLst>
          </p:cNvPr>
          <p:cNvSpPr>
            <a:spLocks noGrp="1"/>
          </p:cNvSpPr>
          <p:nvPr>
            <p:ph type="sldNum" sz="quarter" idx="10"/>
          </p:nvPr>
        </p:nvSpPr>
        <p:spPr/>
        <p:txBody>
          <a:bodyPr/>
          <a:lstStyle/>
          <a:p>
            <a:pPr>
              <a:defRPr/>
            </a:pPr>
            <a:fld id="{361BB5EA-2288-41C2-AC40-248AFA1076AE}" type="slidenum">
              <a:rPr lang="ja-JP" altLang="en-US" smtClean="0"/>
              <a:pPr>
                <a:defRPr/>
              </a:pPr>
              <a:t>11</a:t>
            </a:fld>
            <a:endParaRPr lang="ja-JP" altLang="en-US"/>
          </a:p>
        </p:txBody>
      </p:sp>
      <p:sp>
        <p:nvSpPr>
          <p:cNvPr id="7" name="CustomShape 3">
            <a:extLst>
              <a:ext uri="{FF2B5EF4-FFF2-40B4-BE49-F238E27FC236}">
                <a16:creationId xmlns:a16="http://schemas.microsoft.com/office/drawing/2014/main" id="{F9DC2FE4-3984-D861-060D-1AFED28967D2}"/>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9" name="テキスト ボックス 8">
            <a:extLst>
              <a:ext uri="{FF2B5EF4-FFF2-40B4-BE49-F238E27FC236}">
                <a16:creationId xmlns:a16="http://schemas.microsoft.com/office/drawing/2014/main" id="{D193C739-7E2C-E064-6DC1-A3D0984EC264}"/>
              </a:ext>
            </a:extLst>
          </p:cNvPr>
          <p:cNvSpPr txBox="1"/>
          <p:nvPr/>
        </p:nvSpPr>
        <p:spPr>
          <a:xfrm>
            <a:off x="3791887" y="3069719"/>
            <a:ext cx="3009687"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200" b="1">
                <a:solidFill>
                  <a:schemeClr val="bg1"/>
                </a:solidFill>
                <a:latin typeface="Meiryo"/>
                <a:ea typeface="Meiryo"/>
                <a:cs typeface="Arial"/>
              </a:rPr>
              <a:t>近距離の</a:t>
            </a:r>
            <a:endParaRPr lang="en-US" altLang="ja-JP" sz="2200" b="1">
              <a:solidFill>
                <a:schemeClr val="bg1"/>
              </a:solidFill>
              <a:latin typeface="Meiryo"/>
              <a:ea typeface="Meiryo"/>
              <a:cs typeface="Arial"/>
            </a:endParaRPr>
          </a:p>
          <a:p>
            <a:pPr algn="ctr"/>
            <a:r>
              <a:rPr lang="ja-JP" sz="2200" b="1">
                <a:solidFill>
                  <a:schemeClr val="bg1"/>
                </a:solidFill>
                <a:latin typeface="Meiryo"/>
                <a:ea typeface="Meiryo"/>
                <a:cs typeface="Arial"/>
              </a:rPr>
              <a:t>成長戦略がない...</a:t>
            </a:r>
            <a:endParaRPr lang="ja-JP" altLang="en-US" sz="2200" b="1">
              <a:solidFill>
                <a:schemeClr val="bg1"/>
              </a:solidFill>
              <a:latin typeface="Meiryo"/>
              <a:ea typeface="Meiryo"/>
              <a:cs typeface="Arial"/>
            </a:endParaRPr>
          </a:p>
          <a:p>
            <a:pPr algn="l"/>
            <a:endParaRPr lang="ja-JP" altLang="en-US" sz="1600" b="1">
              <a:solidFill>
                <a:srgbClr val="3F3F3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グラフィックス 13" descr="困った顔 (塗りつぶしなし) 単色塗りつぶし">
            <a:extLst>
              <a:ext uri="{FF2B5EF4-FFF2-40B4-BE49-F238E27FC236}">
                <a16:creationId xmlns:a16="http://schemas.microsoft.com/office/drawing/2014/main" id="{60ECBBFF-0BC9-47C2-5D91-9F96764DCA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5042" y="3822887"/>
            <a:ext cx="865813" cy="865941"/>
          </a:xfrm>
          <a:prstGeom prst="rect">
            <a:avLst/>
          </a:prstGeom>
        </p:spPr>
      </p:pic>
      <p:grpSp>
        <p:nvGrpSpPr>
          <p:cNvPr id="50" name="グループ化 49">
            <a:extLst>
              <a:ext uri="{FF2B5EF4-FFF2-40B4-BE49-F238E27FC236}">
                <a16:creationId xmlns:a16="http://schemas.microsoft.com/office/drawing/2014/main" id="{5CAA9C52-B840-89EB-BD5B-93C675EF9397}"/>
              </a:ext>
            </a:extLst>
          </p:cNvPr>
          <p:cNvGrpSpPr/>
          <p:nvPr/>
        </p:nvGrpSpPr>
        <p:grpSpPr>
          <a:xfrm>
            <a:off x="7580210" y="2902866"/>
            <a:ext cx="2219863" cy="2226328"/>
            <a:chOff x="7603159" y="2848329"/>
            <a:chExt cx="2219863" cy="2226328"/>
          </a:xfrm>
        </p:grpSpPr>
        <p:sp>
          <p:nvSpPr>
            <p:cNvPr id="20" name="楕円 19">
              <a:extLst>
                <a:ext uri="{FF2B5EF4-FFF2-40B4-BE49-F238E27FC236}">
                  <a16:creationId xmlns:a16="http://schemas.microsoft.com/office/drawing/2014/main" id="{A29AA119-1D2C-9191-27C5-581E1957507A}"/>
                </a:ext>
              </a:extLst>
            </p:cNvPr>
            <p:cNvSpPr/>
            <p:nvPr/>
          </p:nvSpPr>
          <p:spPr>
            <a:xfrm>
              <a:off x="7603159" y="2848329"/>
              <a:ext cx="2219863" cy="2226328"/>
            </a:xfrm>
            <a:prstGeom prst="ellipse">
              <a:avLst/>
            </a:prstGeom>
            <a:solidFill>
              <a:srgbClr val="63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solidFill>
                  <a:schemeClr val="bg1"/>
                </a:solidFill>
                <a:latin typeface="Meiryo UI"/>
                <a:ea typeface="Meiryo UI"/>
              </a:endParaRPr>
            </a:p>
          </p:txBody>
        </p:sp>
        <p:sp>
          <p:nvSpPr>
            <p:cNvPr id="22" name="テキスト ボックス 21">
              <a:extLst>
                <a:ext uri="{FF2B5EF4-FFF2-40B4-BE49-F238E27FC236}">
                  <a16:creationId xmlns:a16="http://schemas.microsoft.com/office/drawing/2014/main" id="{BE1D5AC4-BEBC-5174-2E8A-C2AA56BDC29B}"/>
                </a:ext>
              </a:extLst>
            </p:cNvPr>
            <p:cNvSpPr txBox="1"/>
            <p:nvPr/>
          </p:nvSpPr>
          <p:spPr>
            <a:xfrm>
              <a:off x="7677640" y="3568136"/>
              <a:ext cx="2132862" cy="3667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b="1">
                  <a:solidFill>
                    <a:srgbClr val="FFFFFF"/>
                  </a:solidFill>
                  <a:latin typeface="Meiryo"/>
                  <a:ea typeface="Meiryo"/>
                  <a:cs typeface="Arial"/>
                </a:rPr>
                <a:t>長期成長戦略</a:t>
              </a:r>
              <a:endParaRPr lang="ja-JP" b="1">
                <a:latin typeface="Meiryo"/>
                <a:ea typeface="Meiryo"/>
                <a:cs typeface="Arial"/>
              </a:endParaRPr>
            </a:p>
          </p:txBody>
        </p:sp>
        <p:sp>
          <p:nvSpPr>
            <p:cNvPr id="24" name="テキスト ボックス 23">
              <a:extLst>
                <a:ext uri="{FF2B5EF4-FFF2-40B4-BE49-F238E27FC236}">
                  <a16:creationId xmlns:a16="http://schemas.microsoft.com/office/drawing/2014/main" id="{B3FCC6DE-3B02-6139-CF99-ADE8DA156C97}"/>
                </a:ext>
              </a:extLst>
            </p:cNvPr>
            <p:cNvSpPr txBox="1"/>
            <p:nvPr/>
          </p:nvSpPr>
          <p:spPr>
            <a:xfrm>
              <a:off x="7762636" y="4020574"/>
              <a:ext cx="2016013" cy="641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000" b="1">
                  <a:solidFill>
                    <a:schemeClr val="bg1"/>
                  </a:solidFill>
                  <a:latin typeface="Meiryo"/>
                  <a:ea typeface="Meiryo"/>
                  <a:cs typeface="Arial"/>
                </a:rPr>
                <a:t>メタバース事業</a:t>
              </a:r>
              <a:endParaRPr lang="ja-JP" sz="2000">
                <a:solidFill>
                  <a:schemeClr val="bg1"/>
                </a:solidFill>
                <a:latin typeface="Arial"/>
                <a:ea typeface="Meiryo UI" panose="020B0604030504040204" pitchFamily="50" charset="-128"/>
                <a:cs typeface="Arial"/>
              </a:endParaRPr>
            </a:p>
            <a:p>
              <a:pPr algn="l"/>
              <a:endParaRPr lang="ja-JP" altLang="en-US" sz="160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矢印コネクタ 27">
              <a:extLst>
                <a:ext uri="{FF2B5EF4-FFF2-40B4-BE49-F238E27FC236}">
                  <a16:creationId xmlns:a16="http://schemas.microsoft.com/office/drawing/2014/main" id="{7583FA6E-7AB2-77FD-13DC-A62A41A264E6}"/>
                </a:ext>
              </a:extLst>
            </p:cNvPr>
            <p:cNvCxnSpPr>
              <a:cxnSpLocks/>
            </p:cNvCxnSpPr>
            <p:nvPr/>
          </p:nvCxnSpPr>
          <p:spPr>
            <a:xfrm>
              <a:off x="8034430" y="3944245"/>
              <a:ext cx="1406992" cy="4055"/>
            </a:xfrm>
            <a:prstGeom prst="straightConnector1">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1" name="吹き出し: 角を丸めた四角形 10">
            <a:extLst>
              <a:ext uri="{FF2B5EF4-FFF2-40B4-BE49-F238E27FC236}">
                <a16:creationId xmlns:a16="http://schemas.microsoft.com/office/drawing/2014/main" id="{06184CEE-9EEF-4929-A1C5-F65F28F235C3}"/>
              </a:ext>
            </a:extLst>
          </p:cNvPr>
          <p:cNvSpPr/>
          <p:nvPr/>
        </p:nvSpPr>
        <p:spPr>
          <a:xfrm>
            <a:off x="7056641" y="1636527"/>
            <a:ext cx="3133584" cy="1000297"/>
          </a:xfrm>
          <a:prstGeom prst="wedgeRoundRectCallout">
            <a:avLst>
              <a:gd name="adj1" fmla="val -20833"/>
              <a:gd name="adj2" fmla="val 986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20040" tIns="45720" rIns="91440" bIns="45720" rtlCol="0" anchor="ctr"/>
          <a:lstStyle/>
          <a:p>
            <a:r>
              <a:rPr lang="ja-JP" altLang="en-US">
                <a:solidFill>
                  <a:schemeClr val="accent1">
                    <a:lumMod val="50000"/>
                  </a:schemeClr>
                </a:solidFill>
                <a:latin typeface="Meiryo"/>
                <a:ea typeface="Meiryo"/>
              </a:rPr>
              <a:t>花咲くのは</a:t>
            </a:r>
            <a:r>
              <a:rPr lang="en-US" altLang="ja-JP">
                <a:solidFill>
                  <a:schemeClr val="accent1">
                    <a:lumMod val="50000"/>
                  </a:schemeClr>
                </a:solidFill>
                <a:latin typeface="Meiryo"/>
                <a:ea typeface="Meiryo UI"/>
              </a:rPr>
              <a:t>5</a:t>
            </a:r>
            <a:r>
              <a:rPr lang="ja-JP" altLang="en-US">
                <a:solidFill>
                  <a:schemeClr val="accent1">
                    <a:lumMod val="50000"/>
                  </a:schemeClr>
                </a:solidFill>
                <a:latin typeface="Meiryo"/>
                <a:ea typeface="Meiryo"/>
              </a:rPr>
              <a:t>年後以降、まだまだ先・・・</a:t>
            </a:r>
            <a:endParaRPr lang="ja-JP">
              <a:solidFill>
                <a:schemeClr val="accent1">
                  <a:lumMod val="50000"/>
                </a:schemeClr>
              </a:solidFill>
              <a:latin typeface="Meiryo"/>
              <a:ea typeface="Meiryo"/>
            </a:endParaRPr>
          </a:p>
        </p:txBody>
      </p:sp>
      <p:grpSp>
        <p:nvGrpSpPr>
          <p:cNvPr id="49" name="グループ化 48">
            <a:extLst>
              <a:ext uri="{FF2B5EF4-FFF2-40B4-BE49-F238E27FC236}">
                <a16:creationId xmlns:a16="http://schemas.microsoft.com/office/drawing/2014/main" id="{240E34FB-53C9-6793-9852-BA26DBFCCC1E}"/>
              </a:ext>
            </a:extLst>
          </p:cNvPr>
          <p:cNvGrpSpPr/>
          <p:nvPr/>
        </p:nvGrpSpPr>
        <p:grpSpPr>
          <a:xfrm>
            <a:off x="959356" y="3072344"/>
            <a:ext cx="2254913" cy="1835127"/>
            <a:chOff x="725367" y="3072344"/>
            <a:chExt cx="2254913" cy="1835127"/>
          </a:xfrm>
        </p:grpSpPr>
        <p:sp>
          <p:nvSpPr>
            <p:cNvPr id="44" name="正方形/長方形 43">
              <a:extLst>
                <a:ext uri="{FF2B5EF4-FFF2-40B4-BE49-F238E27FC236}">
                  <a16:creationId xmlns:a16="http://schemas.microsoft.com/office/drawing/2014/main" id="{06C2A58F-E276-4272-2626-B3B368BC572E}"/>
                </a:ext>
              </a:extLst>
            </p:cNvPr>
            <p:cNvSpPr/>
            <p:nvPr/>
          </p:nvSpPr>
          <p:spPr>
            <a:xfrm>
              <a:off x="725367" y="3072344"/>
              <a:ext cx="2254913" cy="1835127"/>
            </a:xfrm>
            <a:prstGeom prst="rect">
              <a:avLst/>
            </a:prstGeom>
            <a:solidFill>
              <a:srgbClr val="5AB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a:latin typeface="Meiryo"/>
                <a:ea typeface="Meiryo"/>
              </a:endParaRPr>
            </a:p>
          </p:txBody>
        </p:sp>
        <p:sp>
          <p:nvSpPr>
            <p:cNvPr id="45" name="テキスト ボックス 44">
              <a:extLst>
                <a:ext uri="{FF2B5EF4-FFF2-40B4-BE49-F238E27FC236}">
                  <a16:creationId xmlns:a16="http://schemas.microsoft.com/office/drawing/2014/main" id="{7B87CAA2-B6B4-31DE-CBB6-F16D21710C54}"/>
                </a:ext>
              </a:extLst>
            </p:cNvPr>
            <p:cNvSpPr txBox="1"/>
            <p:nvPr/>
          </p:nvSpPr>
          <p:spPr>
            <a:xfrm>
              <a:off x="1239709" y="3993474"/>
              <a:ext cx="123310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200" b="1">
                  <a:solidFill>
                    <a:schemeClr val="bg1"/>
                  </a:solidFill>
                  <a:latin typeface="Meiryo"/>
                  <a:ea typeface="Meiryo"/>
                </a:rPr>
                <a:t>MT事業</a:t>
              </a:r>
              <a:endParaRPr lang="ja-JP" sz="2200">
                <a:solidFill>
                  <a:schemeClr val="bg1"/>
                </a:solidFill>
              </a:endParaRPr>
            </a:p>
          </p:txBody>
        </p:sp>
        <p:sp>
          <p:nvSpPr>
            <p:cNvPr id="46" name="テキスト ボックス 45">
              <a:extLst>
                <a:ext uri="{FF2B5EF4-FFF2-40B4-BE49-F238E27FC236}">
                  <a16:creationId xmlns:a16="http://schemas.microsoft.com/office/drawing/2014/main" id="{4AA66591-8C84-1DD3-7731-47ADD5C52600}"/>
                </a:ext>
              </a:extLst>
            </p:cNvPr>
            <p:cNvSpPr txBox="1"/>
            <p:nvPr/>
          </p:nvSpPr>
          <p:spPr>
            <a:xfrm>
              <a:off x="943905" y="3559068"/>
              <a:ext cx="1830682" cy="377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chemeClr val="bg1"/>
                  </a:solidFill>
                  <a:latin typeface="Meiryo"/>
                  <a:ea typeface="Meiryo"/>
                </a:rPr>
                <a:t>キャッシュカウ</a:t>
              </a:r>
              <a:endParaRPr lang="ja-JP">
                <a:solidFill>
                  <a:schemeClr val="bg1"/>
                </a:solidFill>
              </a:endParaRPr>
            </a:p>
          </p:txBody>
        </p:sp>
        <p:cxnSp>
          <p:nvCxnSpPr>
            <p:cNvPr id="47" name="直線矢印コネクタ 46">
              <a:extLst>
                <a:ext uri="{FF2B5EF4-FFF2-40B4-BE49-F238E27FC236}">
                  <a16:creationId xmlns:a16="http://schemas.microsoft.com/office/drawing/2014/main" id="{86012258-4FEE-2019-E413-6DDBEA7C049E}"/>
                </a:ext>
              </a:extLst>
            </p:cNvPr>
            <p:cNvCxnSpPr>
              <a:cxnSpLocks/>
            </p:cNvCxnSpPr>
            <p:nvPr/>
          </p:nvCxnSpPr>
          <p:spPr>
            <a:xfrm flipV="1">
              <a:off x="1112772" y="3940236"/>
              <a:ext cx="1406992" cy="402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吹き出し: 角を丸めた四角形 26">
            <a:extLst>
              <a:ext uri="{FF2B5EF4-FFF2-40B4-BE49-F238E27FC236}">
                <a16:creationId xmlns:a16="http://schemas.microsoft.com/office/drawing/2014/main" id="{0EC313E4-6B41-4283-AEB5-68CECFDB63CB}"/>
              </a:ext>
            </a:extLst>
          </p:cNvPr>
          <p:cNvSpPr/>
          <p:nvPr/>
        </p:nvSpPr>
        <p:spPr>
          <a:xfrm>
            <a:off x="663588" y="1725602"/>
            <a:ext cx="2883530" cy="951838"/>
          </a:xfrm>
          <a:prstGeom prst="wedgeRoundRectCallout">
            <a:avLst>
              <a:gd name="adj1" fmla="val -20833"/>
              <a:gd name="adj2" fmla="val 986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20040" tIns="45720" rIns="91440" bIns="45720" rtlCol="0" anchor="ctr"/>
          <a:lstStyle/>
          <a:p>
            <a:r>
              <a:rPr lang="ja-JP" altLang="en-US">
                <a:solidFill>
                  <a:schemeClr val="accent1">
                    <a:lumMod val="50000"/>
                  </a:schemeClr>
                </a:solidFill>
                <a:latin typeface="Meiryo"/>
                <a:ea typeface="Meiryo"/>
              </a:rPr>
              <a:t>成長が鈍化。</a:t>
            </a:r>
            <a:br>
              <a:rPr lang="en-US" altLang="ja-JP">
                <a:latin typeface="Meiryo"/>
                <a:ea typeface="Meiryo UI" panose="020B0604030504040204" pitchFamily="50" charset="-128"/>
              </a:rPr>
            </a:br>
            <a:r>
              <a:rPr lang="ja-JP" altLang="en-US">
                <a:solidFill>
                  <a:schemeClr val="accent1">
                    <a:lumMod val="50000"/>
                  </a:schemeClr>
                </a:solidFill>
                <a:latin typeface="Meiryo"/>
                <a:ea typeface="Meiryo"/>
              </a:rPr>
              <a:t>次なる成長は・・・</a:t>
            </a:r>
            <a:endParaRPr lang="ja-JP">
              <a:solidFill>
                <a:schemeClr val="accent1">
                  <a:lumMod val="50000"/>
                </a:schemeClr>
              </a:solidFill>
            </a:endParaRPr>
          </a:p>
        </p:txBody>
      </p:sp>
    </p:spTree>
    <p:extLst>
      <p:ext uri="{BB962C8B-B14F-4D97-AF65-F5344CB8AC3E}">
        <p14:creationId xmlns:p14="http://schemas.microsoft.com/office/powerpoint/2010/main" val="184398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AE2FB-E2F4-322A-48BF-E65AFF1C5B60}"/>
              </a:ext>
            </a:extLst>
          </p:cNvPr>
          <p:cNvSpPr>
            <a:spLocks noGrp="1"/>
          </p:cNvSpPr>
          <p:nvPr>
            <p:ph type="title"/>
          </p:nvPr>
        </p:nvSpPr>
        <p:spPr>
          <a:xfrm>
            <a:off x="254149" y="462409"/>
            <a:ext cx="8887063" cy="453450"/>
          </a:xfrm>
        </p:spPr>
        <p:txBody>
          <a:bodyPr vert="horz" wrap="square" lIns="104306" tIns="52153" rIns="104306" bIns="52153" numCol="1" anchor="ctr" anchorCtr="0" compatLnSpc="1">
            <a:prstTxWarp prst="textNoShape">
              <a:avLst/>
            </a:prstTxWarp>
            <a:noAutofit/>
          </a:bodyPr>
          <a:lstStyle/>
          <a:p>
            <a:r>
              <a:rPr lang="ja-JP" sz="2400" b="1">
                <a:latin typeface="Meiryo"/>
                <a:ea typeface="Meiryo"/>
              </a:rPr>
              <a:t>「</a:t>
            </a:r>
            <a:r>
              <a:rPr lang="en-US" altLang="ja-JP" sz="2400" b="1" err="1">
                <a:latin typeface="メイリオ"/>
                <a:ea typeface="メイリオ"/>
              </a:rPr>
              <a:t>Metareal</a:t>
            </a:r>
            <a:r>
              <a:rPr lang="en-US" altLang="ja-JP" sz="2400" b="1">
                <a:latin typeface="メイリオ"/>
                <a:ea typeface="メイリオ"/>
              </a:rPr>
              <a:t> AI</a:t>
            </a:r>
            <a:r>
              <a:rPr lang="ja-JP" sz="2400" b="1">
                <a:latin typeface="Meiryo"/>
                <a:ea typeface="Meiryo"/>
              </a:rPr>
              <a:t>」プロジェクトの位置づけ</a:t>
            </a:r>
            <a:br>
              <a:rPr lang="ja-JP" altLang="en-US" sz="2400" b="1">
                <a:latin typeface="Meiryo"/>
                <a:ea typeface="Meiryo"/>
              </a:rPr>
            </a:br>
            <a:endParaRPr lang="ja-JP" altLang="en-US"/>
          </a:p>
        </p:txBody>
      </p:sp>
      <p:sp>
        <p:nvSpPr>
          <p:cNvPr id="3" name="スライド番号プレースホルダー 2">
            <a:extLst>
              <a:ext uri="{FF2B5EF4-FFF2-40B4-BE49-F238E27FC236}">
                <a16:creationId xmlns:a16="http://schemas.microsoft.com/office/drawing/2014/main" id="{5008B717-39CC-4A4D-8AA5-438F4624A1A0}"/>
              </a:ext>
            </a:extLst>
          </p:cNvPr>
          <p:cNvSpPr>
            <a:spLocks noGrp="1"/>
          </p:cNvSpPr>
          <p:nvPr>
            <p:ph type="sldNum" sz="quarter" idx="10"/>
          </p:nvPr>
        </p:nvSpPr>
        <p:spPr/>
        <p:txBody>
          <a:bodyPr/>
          <a:lstStyle/>
          <a:p>
            <a:pPr>
              <a:defRPr/>
            </a:pPr>
            <a:fld id="{361BB5EA-2288-41C2-AC40-248AFA1076AE}" type="slidenum">
              <a:rPr lang="ja-JP" altLang="en-US" smtClean="0"/>
              <a:pPr>
                <a:defRPr/>
              </a:pPr>
              <a:t>12</a:t>
            </a:fld>
            <a:endParaRPr lang="ja-JP" altLang="en-US"/>
          </a:p>
        </p:txBody>
      </p:sp>
      <p:sp>
        <p:nvSpPr>
          <p:cNvPr id="7" name="CustomShape 3">
            <a:extLst>
              <a:ext uri="{FF2B5EF4-FFF2-40B4-BE49-F238E27FC236}">
                <a16:creationId xmlns:a16="http://schemas.microsoft.com/office/drawing/2014/main" id="{F9DC2FE4-3984-D861-060D-1AFED28967D2}"/>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13" name="矢印: 右 12">
            <a:extLst>
              <a:ext uri="{FF2B5EF4-FFF2-40B4-BE49-F238E27FC236}">
                <a16:creationId xmlns:a16="http://schemas.microsoft.com/office/drawing/2014/main" id="{BD8ECA97-9E13-4D35-8798-7A1C38E06D72}"/>
              </a:ext>
            </a:extLst>
          </p:cNvPr>
          <p:cNvSpPr/>
          <p:nvPr/>
        </p:nvSpPr>
        <p:spPr>
          <a:xfrm>
            <a:off x="2817704" y="3702639"/>
            <a:ext cx="4999926" cy="58155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A29AA119-1D2C-9191-27C5-581E1957507A}"/>
              </a:ext>
            </a:extLst>
          </p:cNvPr>
          <p:cNvSpPr/>
          <p:nvPr/>
        </p:nvSpPr>
        <p:spPr>
          <a:xfrm>
            <a:off x="7814313" y="2840510"/>
            <a:ext cx="2219863" cy="2226328"/>
          </a:xfrm>
          <a:prstGeom prst="ellipse">
            <a:avLst/>
          </a:prstGeom>
          <a:solidFill>
            <a:srgbClr val="63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solidFill>
                <a:schemeClr val="bg1"/>
              </a:solidFill>
              <a:latin typeface="Meiryo UI"/>
              <a:ea typeface="Meiryo UI"/>
            </a:endParaRPr>
          </a:p>
        </p:txBody>
      </p:sp>
      <p:sp>
        <p:nvSpPr>
          <p:cNvPr id="22" name="テキスト ボックス 21">
            <a:extLst>
              <a:ext uri="{FF2B5EF4-FFF2-40B4-BE49-F238E27FC236}">
                <a16:creationId xmlns:a16="http://schemas.microsoft.com/office/drawing/2014/main" id="{BE1D5AC4-BEBC-5174-2E8A-C2AA56BDC29B}"/>
              </a:ext>
            </a:extLst>
          </p:cNvPr>
          <p:cNvSpPr txBox="1"/>
          <p:nvPr/>
        </p:nvSpPr>
        <p:spPr>
          <a:xfrm>
            <a:off x="7826230" y="3568136"/>
            <a:ext cx="2132862" cy="3667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b="1">
                <a:solidFill>
                  <a:srgbClr val="FFFFFF"/>
                </a:solidFill>
                <a:latin typeface="Meiryo"/>
                <a:ea typeface="Meiryo"/>
                <a:cs typeface="Arial"/>
              </a:rPr>
              <a:t>長期成長戦略</a:t>
            </a:r>
            <a:endParaRPr lang="ja-JP" b="1">
              <a:latin typeface="Meiryo"/>
              <a:ea typeface="Meiryo"/>
              <a:cs typeface="Arial"/>
            </a:endParaRPr>
          </a:p>
        </p:txBody>
      </p:sp>
      <p:sp>
        <p:nvSpPr>
          <p:cNvPr id="24" name="テキスト ボックス 23">
            <a:extLst>
              <a:ext uri="{FF2B5EF4-FFF2-40B4-BE49-F238E27FC236}">
                <a16:creationId xmlns:a16="http://schemas.microsoft.com/office/drawing/2014/main" id="{B3FCC6DE-3B02-6139-CF99-ADE8DA156C97}"/>
              </a:ext>
            </a:extLst>
          </p:cNvPr>
          <p:cNvSpPr txBox="1"/>
          <p:nvPr/>
        </p:nvSpPr>
        <p:spPr>
          <a:xfrm>
            <a:off x="7762636" y="4020574"/>
            <a:ext cx="2282134" cy="641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000" b="1">
                <a:solidFill>
                  <a:schemeClr val="bg1"/>
                </a:solidFill>
                <a:latin typeface="Meiryo"/>
                <a:ea typeface="Meiryo"/>
                <a:cs typeface="Arial"/>
              </a:rPr>
              <a:t>メタバース事業</a:t>
            </a:r>
            <a:endParaRPr lang="ja-JP" sz="2000">
              <a:solidFill>
                <a:schemeClr val="bg1"/>
              </a:solidFill>
              <a:latin typeface="Arial"/>
              <a:ea typeface="Meiryo UI" panose="020B0604030504040204" pitchFamily="50" charset="-128"/>
              <a:cs typeface="Arial"/>
            </a:endParaRPr>
          </a:p>
          <a:p>
            <a:pPr algn="l"/>
            <a:endParaRPr lang="ja-JP" altLang="en-US" sz="160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矢印コネクタ 27">
            <a:extLst>
              <a:ext uri="{FF2B5EF4-FFF2-40B4-BE49-F238E27FC236}">
                <a16:creationId xmlns:a16="http://schemas.microsoft.com/office/drawing/2014/main" id="{7583FA6E-7AB2-77FD-13DC-A62A41A264E6}"/>
              </a:ext>
            </a:extLst>
          </p:cNvPr>
          <p:cNvCxnSpPr>
            <a:cxnSpLocks/>
          </p:cNvCxnSpPr>
          <p:nvPr/>
        </p:nvCxnSpPr>
        <p:spPr>
          <a:xfrm>
            <a:off x="8206482" y="3944245"/>
            <a:ext cx="1406992" cy="4055"/>
          </a:xfrm>
          <a:prstGeom prst="straightConnector1">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吹き出し: 角を丸めた四角形 10">
            <a:extLst>
              <a:ext uri="{FF2B5EF4-FFF2-40B4-BE49-F238E27FC236}">
                <a16:creationId xmlns:a16="http://schemas.microsoft.com/office/drawing/2014/main" id="{06184CEE-9EEF-4929-A1C5-F65F28F235C3}"/>
              </a:ext>
            </a:extLst>
          </p:cNvPr>
          <p:cNvSpPr/>
          <p:nvPr/>
        </p:nvSpPr>
        <p:spPr>
          <a:xfrm>
            <a:off x="7516241" y="1725602"/>
            <a:ext cx="2891321" cy="951838"/>
          </a:xfrm>
          <a:prstGeom prst="wedgeRoundRectCallout">
            <a:avLst>
              <a:gd name="adj1" fmla="val -20833"/>
              <a:gd name="adj2" fmla="val 986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20040" tIns="45720" rIns="91440" bIns="45720" rtlCol="0" anchor="ctr"/>
          <a:lstStyle/>
          <a:p>
            <a:r>
              <a:rPr lang="ja-JP" altLang="en-US">
                <a:solidFill>
                  <a:schemeClr val="accent1">
                    <a:lumMod val="50000"/>
                  </a:schemeClr>
                </a:solidFill>
                <a:latin typeface="Meiryo"/>
                <a:ea typeface="Meiryo"/>
              </a:rPr>
              <a:t>花咲くのは</a:t>
            </a:r>
            <a:r>
              <a:rPr lang="en-US" altLang="ja-JP">
                <a:solidFill>
                  <a:schemeClr val="accent1">
                    <a:lumMod val="50000"/>
                  </a:schemeClr>
                </a:solidFill>
                <a:latin typeface="Meiryo"/>
                <a:ea typeface="Meiryo UI"/>
              </a:rPr>
              <a:t>5</a:t>
            </a:r>
            <a:r>
              <a:rPr lang="ja-JP" altLang="en-US">
                <a:solidFill>
                  <a:schemeClr val="accent1">
                    <a:lumMod val="50000"/>
                  </a:schemeClr>
                </a:solidFill>
                <a:latin typeface="Meiryo"/>
                <a:ea typeface="Meiryo"/>
              </a:rPr>
              <a:t>年後以降、まだまだ先・・・</a:t>
            </a:r>
            <a:endParaRPr lang="ja-JP">
              <a:solidFill>
                <a:schemeClr val="accent1">
                  <a:lumMod val="50000"/>
                </a:schemeClr>
              </a:solidFill>
              <a:latin typeface="Meiryo"/>
              <a:ea typeface="Meiryo"/>
            </a:endParaRPr>
          </a:p>
        </p:txBody>
      </p:sp>
      <p:sp>
        <p:nvSpPr>
          <p:cNvPr id="44" name="正方形/長方形 43">
            <a:extLst>
              <a:ext uri="{FF2B5EF4-FFF2-40B4-BE49-F238E27FC236}">
                <a16:creationId xmlns:a16="http://schemas.microsoft.com/office/drawing/2014/main" id="{06C2A58F-E276-4272-2626-B3B368BC572E}"/>
              </a:ext>
            </a:extLst>
          </p:cNvPr>
          <p:cNvSpPr/>
          <p:nvPr/>
        </p:nvSpPr>
        <p:spPr>
          <a:xfrm>
            <a:off x="725367" y="3072344"/>
            <a:ext cx="2254913" cy="1835127"/>
          </a:xfrm>
          <a:prstGeom prst="rect">
            <a:avLst/>
          </a:prstGeom>
          <a:solidFill>
            <a:srgbClr val="6A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a:latin typeface="Meiryo"/>
              <a:ea typeface="Meiryo"/>
            </a:endParaRPr>
          </a:p>
        </p:txBody>
      </p:sp>
      <p:sp>
        <p:nvSpPr>
          <p:cNvPr id="45" name="テキスト ボックス 44">
            <a:extLst>
              <a:ext uri="{FF2B5EF4-FFF2-40B4-BE49-F238E27FC236}">
                <a16:creationId xmlns:a16="http://schemas.microsoft.com/office/drawing/2014/main" id="{7B87CAA2-B6B4-31DE-CBB6-F16D21710C54}"/>
              </a:ext>
            </a:extLst>
          </p:cNvPr>
          <p:cNvSpPr txBox="1"/>
          <p:nvPr/>
        </p:nvSpPr>
        <p:spPr>
          <a:xfrm>
            <a:off x="1247778" y="4017683"/>
            <a:ext cx="123310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200" b="1">
                <a:solidFill>
                  <a:schemeClr val="bg1"/>
                </a:solidFill>
                <a:latin typeface="Meiryo"/>
                <a:ea typeface="Meiryo"/>
              </a:rPr>
              <a:t>MT事業</a:t>
            </a:r>
            <a:endParaRPr lang="ja-JP" sz="2200">
              <a:solidFill>
                <a:schemeClr val="bg1"/>
              </a:solidFill>
            </a:endParaRPr>
          </a:p>
        </p:txBody>
      </p:sp>
      <p:sp>
        <p:nvSpPr>
          <p:cNvPr id="46" name="テキスト ボックス 45">
            <a:extLst>
              <a:ext uri="{FF2B5EF4-FFF2-40B4-BE49-F238E27FC236}">
                <a16:creationId xmlns:a16="http://schemas.microsoft.com/office/drawing/2014/main" id="{4AA66591-8C84-1DD3-7731-47ADD5C52600}"/>
              </a:ext>
            </a:extLst>
          </p:cNvPr>
          <p:cNvSpPr txBox="1"/>
          <p:nvPr/>
        </p:nvSpPr>
        <p:spPr>
          <a:xfrm>
            <a:off x="943905" y="3559068"/>
            <a:ext cx="1830682" cy="377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chemeClr val="bg1"/>
                </a:solidFill>
                <a:latin typeface="Meiryo"/>
                <a:ea typeface="Meiryo"/>
              </a:rPr>
              <a:t>キャッシュカウ</a:t>
            </a:r>
            <a:endParaRPr lang="ja-JP"/>
          </a:p>
        </p:txBody>
      </p:sp>
      <p:cxnSp>
        <p:nvCxnSpPr>
          <p:cNvPr id="47" name="直線矢印コネクタ 46">
            <a:extLst>
              <a:ext uri="{FF2B5EF4-FFF2-40B4-BE49-F238E27FC236}">
                <a16:creationId xmlns:a16="http://schemas.microsoft.com/office/drawing/2014/main" id="{86012258-4FEE-2019-E413-6DDBEA7C049E}"/>
              </a:ext>
            </a:extLst>
          </p:cNvPr>
          <p:cNvCxnSpPr>
            <a:cxnSpLocks/>
          </p:cNvCxnSpPr>
          <p:nvPr/>
        </p:nvCxnSpPr>
        <p:spPr>
          <a:xfrm flipV="1">
            <a:off x="1112772" y="3940236"/>
            <a:ext cx="1406992" cy="4022"/>
          </a:xfrm>
          <a:prstGeom prst="straightConnector1">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吹き出し: 角を丸めた四角形 26">
            <a:extLst>
              <a:ext uri="{FF2B5EF4-FFF2-40B4-BE49-F238E27FC236}">
                <a16:creationId xmlns:a16="http://schemas.microsoft.com/office/drawing/2014/main" id="{0EC313E4-6B41-4283-AEB5-68CECFDB63CB}"/>
              </a:ext>
            </a:extLst>
          </p:cNvPr>
          <p:cNvSpPr/>
          <p:nvPr/>
        </p:nvSpPr>
        <p:spPr>
          <a:xfrm>
            <a:off x="865303" y="1725602"/>
            <a:ext cx="2818927" cy="951838"/>
          </a:xfrm>
          <a:prstGeom prst="wedgeRoundRectCallout">
            <a:avLst>
              <a:gd name="adj1" fmla="val -20833"/>
              <a:gd name="adj2" fmla="val 986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20040" tIns="45720" rIns="91440" bIns="45720" rtlCol="0" anchor="ctr"/>
          <a:lstStyle/>
          <a:p>
            <a:r>
              <a:rPr lang="ja-JP" altLang="en-US">
                <a:solidFill>
                  <a:schemeClr val="accent1">
                    <a:lumMod val="50000"/>
                  </a:schemeClr>
                </a:solidFill>
                <a:latin typeface="Meiryo"/>
                <a:ea typeface="Meiryo"/>
              </a:rPr>
              <a:t>成長が鈍化。</a:t>
            </a:r>
            <a:br>
              <a:rPr lang="en-US" altLang="ja-JP">
                <a:latin typeface="Meiryo"/>
                <a:ea typeface="Meiryo UI" panose="020B0604030504040204" pitchFamily="50" charset="-128"/>
              </a:rPr>
            </a:br>
            <a:r>
              <a:rPr lang="ja-JP" altLang="en-US">
                <a:solidFill>
                  <a:schemeClr val="accent1">
                    <a:lumMod val="50000"/>
                  </a:schemeClr>
                </a:solidFill>
                <a:latin typeface="Meiryo"/>
                <a:ea typeface="Meiryo"/>
              </a:rPr>
              <a:t>次なる成長は・・・</a:t>
            </a:r>
            <a:endParaRPr lang="ja-JP">
              <a:solidFill>
                <a:schemeClr val="accent1">
                  <a:lumMod val="50000"/>
                </a:schemeClr>
              </a:solidFill>
              <a:latin typeface="Meiryo"/>
              <a:ea typeface="Meiryo"/>
            </a:endParaRPr>
          </a:p>
        </p:txBody>
      </p:sp>
      <p:sp>
        <p:nvSpPr>
          <p:cNvPr id="23" name="テキスト ボックス 22">
            <a:extLst>
              <a:ext uri="{FF2B5EF4-FFF2-40B4-BE49-F238E27FC236}">
                <a16:creationId xmlns:a16="http://schemas.microsoft.com/office/drawing/2014/main" id="{7035611F-EBF0-E773-F4DC-89B92A68DE22}"/>
              </a:ext>
            </a:extLst>
          </p:cNvPr>
          <p:cNvSpPr txBox="1"/>
          <p:nvPr/>
        </p:nvSpPr>
        <p:spPr>
          <a:xfrm>
            <a:off x="4281352" y="1727463"/>
            <a:ext cx="26139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accent1">
                    <a:lumMod val="50000"/>
                  </a:schemeClr>
                </a:solidFill>
                <a:latin typeface="Meiryo"/>
                <a:ea typeface="Meiryo"/>
              </a:rPr>
              <a:t>近距離</a:t>
            </a:r>
            <a:r>
              <a:rPr lang="ja-JP">
                <a:solidFill>
                  <a:schemeClr val="accent1">
                    <a:lumMod val="50000"/>
                  </a:schemeClr>
                </a:solidFill>
                <a:latin typeface="Meiryo"/>
                <a:ea typeface="Meiryo"/>
              </a:rPr>
              <a:t>の</a:t>
            </a:r>
            <a:r>
              <a:rPr lang="ja-JP" altLang="en-US">
                <a:solidFill>
                  <a:schemeClr val="accent1">
                    <a:lumMod val="50000"/>
                  </a:schemeClr>
                </a:solidFill>
                <a:latin typeface="Meiryo"/>
                <a:ea typeface="Meiryo"/>
              </a:rPr>
              <a:t>成長戦略！</a:t>
            </a:r>
            <a:endParaRPr lang="en-US" altLang="ja-JP">
              <a:solidFill>
                <a:schemeClr val="accent1">
                  <a:lumMod val="50000"/>
                </a:schemeClr>
              </a:solidFill>
              <a:latin typeface="Meiryo"/>
              <a:ea typeface="Meiryo"/>
              <a:cs typeface="Arial"/>
            </a:endParaRPr>
          </a:p>
          <a:p>
            <a:endParaRPr lang="ja-JP">
              <a:solidFill>
                <a:schemeClr val="accent1">
                  <a:lumMod val="50000"/>
                </a:schemeClr>
              </a:solidFill>
              <a:latin typeface="Meiryo"/>
              <a:ea typeface="Meiryo"/>
            </a:endParaRPr>
          </a:p>
        </p:txBody>
      </p:sp>
      <p:pic>
        <p:nvPicPr>
          <p:cNvPr id="8" name="図 9">
            <a:extLst>
              <a:ext uri="{FF2B5EF4-FFF2-40B4-BE49-F238E27FC236}">
                <a16:creationId xmlns:a16="http://schemas.microsoft.com/office/drawing/2014/main" id="{C74ABE12-2985-DAD8-06FE-CBBA41CC44F7}"/>
              </a:ext>
            </a:extLst>
          </p:cNvPr>
          <p:cNvPicPr>
            <a:picLocks noChangeAspect="1"/>
          </p:cNvPicPr>
          <p:nvPr/>
        </p:nvPicPr>
        <p:blipFill>
          <a:blip r:embed="rId2"/>
          <a:stretch>
            <a:fillRect/>
          </a:stretch>
        </p:blipFill>
        <p:spPr>
          <a:xfrm>
            <a:off x="3330859" y="2251223"/>
            <a:ext cx="3980351" cy="3309312"/>
          </a:xfrm>
          <a:prstGeom prst="rect">
            <a:avLst/>
          </a:prstGeom>
        </p:spPr>
      </p:pic>
      <p:sp>
        <p:nvSpPr>
          <p:cNvPr id="9" name="テキスト ボックス 8">
            <a:extLst>
              <a:ext uri="{FF2B5EF4-FFF2-40B4-BE49-F238E27FC236}">
                <a16:creationId xmlns:a16="http://schemas.microsoft.com/office/drawing/2014/main" id="{D193C739-7E2C-E064-6DC1-A3D0984EC264}"/>
              </a:ext>
            </a:extLst>
          </p:cNvPr>
          <p:cNvSpPr txBox="1"/>
          <p:nvPr/>
        </p:nvSpPr>
        <p:spPr>
          <a:xfrm>
            <a:off x="3837732" y="3233922"/>
            <a:ext cx="3009687"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solidFill>
                  <a:schemeClr val="bg1"/>
                </a:solidFill>
                <a:latin typeface="Meiryo"/>
                <a:ea typeface="Meiryo"/>
                <a:cs typeface="Arial"/>
              </a:rPr>
              <a:t>「</a:t>
            </a:r>
            <a:r>
              <a:rPr lang="en-US" altLang="ja-JP" sz="2400" b="1" err="1">
                <a:solidFill>
                  <a:schemeClr val="bg1"/>
                </a:solidFill>
                <a:latin typeface="Meiryo"/>
                <a:ea typeface="Meiryo"/>
                <a:cs typeface="Arial"/>
              </a:rPr>
              <a:t>M</a:t>
            </a:r>
            <a:r>
              <a:rPr lang="en-US" altLang="en-US" sz="2400" b="1" err="1">
                <a:solidFill>
                  <a:schemeClr val="bg1"/>
                </a:solidFill>
                <a:latin typeface="Meiryo"/>
                <a:ea typeface="Meiryo"/>
                <a:cs typeface="Arial"/>
              </a:rPr>
              <a:t>etareal</a:t>
            </a:r>
            <a:r>
              <a:rPr lang="en-US" altLang="en-US" sz="2400" b="1">
                <a:solidFill>
                  <a:schemeClr val="bg1"/>
                </a:solidFill>
                <a:latin typeface="Meiryo"/>
                <a:ea typeface="Meiryo"/>
                <a:cs typeface="Arial"/>
              </a:rPr>
              <a:t> AI」</a:t>
            </a:r>
            <a:endParaRPr lang="en-US" altLang="ja-JP" sz="2400" b="1">
              <a:solidFill>
                <a:schemeClr val="bg1"/>
              </a:solidFill>
              <a:latin typeface="Meiryo"/>
              <a:ea typeface="Meiryo"/>
              <a:cs typeface="Arial"/>
            </a:endParaRPr>
          </a:p>
          <a:p>
            <a:pPr algn="ctr"/>
            <a:r>
              <a:rPr lang="ja-JP" sz="2400" b="1">
                <a:solidFill>
                  <a:schemeClr val="bg1"/>
                </a:solidFill>
                <a:latin typeface="Meiryo"/>
                <a:ea typeface="Meiryo"/>
                <a:cs typeface="Arial"/>
              </a:rPr>
              <a:t>プロジェクト</a:t>
            </a:r>
          </a:p>
          <a:p>
            <a:pPr algn="l"/>
            <a:endParaRPr lang="ja-JP" altLang="en-US" sz="1600" b="1">
              <a:solidFill>
                <a:srgbClr val="3F3F3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グラフィックス 25" descr="笑顔 (塗りつぶしなし) 単色塗りつぶし">
            <a:extLst>
              <a:ext uri="{FF2B5EF4-FFF2-40B4-BE49-F238E27FC236}">
                <a16:creationId xmlns:a16="http://schemas.microsoft.com/office/drawing/2014/main" id="{04ACEB66-5C12-1C1E-A027-A56CCF84E1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6728" y="3990557"/>
            <a:ext cx="914265" cy="914400"/>
          </a:xfrm>
          <a:prstGeom prst="rect">
            <a:avLst/>
          </a:prstGeom>
        </p:spPr>
      </p:pic>
      <p:sp>
        <p:nvSpPr>
          <p:cNvPr id="19" name="吹き出し: 角を丸めた四角形 18">
            <a:extLst>
              <a:ext uri="{FF2B5EF4-FFF2-40B4-BE49-F238E27FC236}">
                <a16:creationId xmlns:a16="http://schemas.microsoft.com/office/drawing/2014/main" id="{FFB9FFE5-56D3-E4E2-F177-D288E8EF81F2}"/>
              </a:ext>
            </a:extLst>
          </p:cNvPr>
          <p:cNvSpPr/>
          <p:nvPr/>
        </p:nvSpPr>
        <p:spPr>
          <a:xfrm>
            <a:off x="4279172" y="1485068"/>
            <a:ext cx="2786624" cy="885720"/>
          </a:xfrm>
          <a:prstGeom prst="wedgeRoundRectCallout">
            <a:avLst>
              <a:gd name="adj1" fmla="val -20833"/>
              <a:gd name="adj2" fmla="val 986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20040" tIns="45720" rIns="91440" bIns="45720" rtlCol="0" anchor="ctr"/>
          <a:lstStyle/>
          <a:p>
            <a:pPr algn="ctr"/>
            <a:endParaRPr lang="ja-JP" altLang="en-US">
              <a:solidFill>
                <a:schemeClr val="accent1">
                  <a:lumMod val="50000"/>
                </a:schemeClr>
              </a:solidFill>
              <a:latin typeface="Meiryo"/>
              <a:ea typeface="Meiryo"/>
            </a:endParaRPr>
          </a:p>
          <a:p>
            <a:pPr algn="ctr"/>
            <a:r>
              <a:rPr lang="ja-JP">
                <a:solidFill>
                  <a:schemeClr val="accent1">
                    <a:lumMod val="50000"/>
                  </a:schemeClr>
                </a:solidFill>
                <a:latin typeface="Meiryo"/>
                <a:ea typeface="Meiryo"/>
              </a:rPr>
              <a:t>近距離の成長戦略！</a:t>
            </a:r>
            <a:br>
              <a:rPr lang="ja-JP">
                <a:solidFill>
                  <a:schemeClr val="accent1">
                    <a:lumMod val="50000"/>
                  </a:schemeClr>
                </a:solidFill>
                <a:latin typeface="Meiryo"/>
                <a:ea typeface="Meiryo"/>
              </a:rPr>
            </a:br>
            <a:endParaRPr lang="ja-JP">
              <a:solidFill>
                <a:srgbClr val="254061"/>
              </a:solidFill>
              <a:latin typeface="Meiryo"/>
              <a:ea typeface="Meiryo"/>
            </a:endParaRPr>
          </a:p>
        </p:txBody>
      </p:sp>
    </p:spTree>
    <p:extLst>
      <p:ext uri="{BB962C8B-B14F-4D97-AF65-F5344CB8AC3E}">
        <p14:creationId xmlns:p14="http://schemas.microsoft.com/office/powerpoint/2010/main" val="1769163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215F77-5C42-97EB-D266-455A6EC754FB}"/>
              </a:ext>
            </a:extLst>
          </p:cNvPr>
          <p:cNvSpPr/>
          <p:nvPr/>
        </p:nvSpPr>
        <p:spPr>
          <a:xfrm>
            <a:off x="850428" y="984496"/>
            <a:ext cx="8965561" cy="32242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063BDA3-5835-667B-D92B-0A805570483C}"/>
              </a:ext>
            </a:extLst>
          </p:cNvPr>
          <p:cNvSpPr>
            <a:spLocks noGrp="1"/>
          </p:cNvSpPr>
          <p:nvPr>
            <p:ph type="title"/>
          </p:nvPr>
        </p:nvSpPr>
        <p:spPr>
          <a:xfrm>
            <a:off x="304434" y="389239"/>
            <a:ext cx="6532001" cy="384133"/>
          </a:xfrm>
        </p:spPr>
        <p:txBody>
          <a:bodyPr vert="horz" wrap="square" lIns="104306" tIns="52153" rIns="104306" bIns="52153" numCol="1" anchor="ctr" anchorCtr="0" compatLnSpc="1">
            <a:prstTxWarp prst="textNoShape">
              <a:avLst/>
            </a:prstTxWarp>
            <a:noAutofit/>
          </a:bodyPr>
          <a:lstStyle/>
          <a:p>
            <a:r>
              <a:rPr kumimoji="1" lang="ja-JP" altLang="en-US" sz="2400" b="1">
                <a:solidFill>
                  <a:schemeClr val="tx1">
                    <a:lumMod val="85000"/>
                    <a:lumOff val="15000"/>
                  </a:schemeClr>
                </a:solidFill>
                <a:latin typeface="メイリオ"/>
                <a:ea typeface="メイリオ"/>
              </a:rPr>
              <a:t>「</a:t>
            </a:r>
            <a:r>
              <a:rPr kumimoji="1" lang="en-US" altLang="ja-JP" sz="2400" b="1" err="1">
                <a:solidFill>
                  <a:schemeClr val="tx1">
                    <a:lumMod val="85000"/>
                    <a:lumOff val="15000"/>
                  </a:schemeClr>
                </a:solidFill>
                <a:latin typeface="メイリオ"/>
                <a:ea typeface="メイリオ"/>
              </a:rPr>
              <a:t>Metareal</a:t>
            </a:r>
            <a:r>
              <a:rPr kumimoji="1" lang="en-US" altLang="ja-JP" sz="2400" b="1">
                <a:solidFill>
                  <a:schemeClr val="tx1">
                    <a:lumMod val="85000"/>
                    <a:lumOff val="15000"/>
                  </a:schemeClr>
                </a:solidFill>
                <a:latin typeface="メイリオ"/>
                <a:ea typeface="メイリオ"/>
              </a:rPr>
              <a:t> </a:t>
            </a:r>
            <a:r>
              <a:rPr lang="en-US" altLang="ja-JP" sz="2400" b="1">
                <a:solidFill>
                  <a:schemeClr val="tx1">
                    <a:lumMod val="85000"/>
                    <a:lumOff val="15000"/>
                  </a:schemeClr>
                </a:solidFill>
                <a:latin typeface="メイリオ"/>
                <a:ea typeface="メイリオ"/>
              </a:rPr>
              <a:t>AI</a:t>
            </a:r>
            <a:r>
              <a:rPr lang="ja-JP" altLang="en-US" sz="2400" b="1">
                <a:solidFill>
                  <a:schemeClr val="tx1">
                    <a:lumMod val="85000"/>
                    <a:lumOff val="15000"/>
                  </a:schemeClr>
                </a:solidFill>
                <a:latin typeface="メイリオ"/>
                <a:ea typeface="メイリオ"/>
              </a:rPr>
              <a:t>」</a:t>
            </a:r>
            <a:r>
              <a:rPr lang="en-US" altLang="ja-JP" sz="2400" b="1" err="1">
                <a:solidFill>
                  <a:schemeClr val="tx1">
                    <a:lumMod val="85000"/>
                    <a:lumOff val="15000"/>
                  </a:schemeClr>
                </a:solidFill>
                <a:latin typeface="メイリオ"/>
                <a:ea typeface="メイリオ"/>
              </a:rPr>
              <a:t>プロジェクトとは</a:t>
            </a:r>
            <a:endParaRPr lang="ja-JP" altLang="en-US" sz="2400" b="1">
              <a:solidFill>
                <a:schemeClr val="tx1">
                  <a:lumMod val="85000"/>
                  <a:lumOff val="15000"/>
                </a:schemeClr>
              </a:solidFill>
              <a:latin typeface="メイリオ"/>
              <a:ea typeface="メイリオ"/>
            </a:endParaRPr>
          </a:p>
        </p:txBody>
      </p:sp>
      <p:sp>
        <p:nvSpPr>
          <p:cNvPr id="3" name="スライド番号プレースホルダー 2">
            <a:extLst>
              <a:ext uri="{FF2B5EF4-FFF2-40B4-BE49-F238E27FC236}">
                <a16:creationId xmlns:a16="http://schemas.microsoft.com/office/drawing/2014/main" id="{94DF8285-CB8C-9942-CB8C-42B768DC6F37}"/>
              </a:ext>
            </a:extLst>
          </p:cNvPr>
          <p:cNvSpPr>
            <a:spLocks noGrp="1"/>
          </p:cNvSpPr>
          <p:nvPr>
            <p:ph type="sldNum" sz="quarter" idx="10"/>
          </p:nvPr>
        </p:nvSpPr>
        <p:spPr/>
        <p:txBody>
          <a:bodyPr/>
          <a:lstStyle/>
          <a:p>
            <a:pPr>
              <a:defRPr/>
            </a:pPr>
            <a:fld id="{361BB5EA-2288-41C2-AC40-248AFA1076AE}" type="slidenum">
              <a:rPr lang="ja-JP" altLang="en-US" smtClean="0"/>
              <a:pPr>
                <a:defRPr/>
              </a:pPr>
              <a:t>13</a:t>
            </a:fld>
            <a:endParaRPr lang="ja-JP" altLang="en-US"/>
          </a:p>
        </p:txBody>
      </p:sp>
      <p:sp>
        <p:nvSpPr>
          <p:cNvPr id="17" name="フローチャート: 結合子 16">
            <a:extLst>
              <a:ext uri="{FF2B5EF4-FFF2-40B4-BE49-F238E27FC236}">
                <a16:creationId xmlns:a16="http://schemas.microsoft.com/office/drawing/2014/main" id="{B9621F2B-5C9C-A2B9-F3C0-46EB946ED0AF}"/>
              </a:ext>
            </a:extLst>
          </p:cNvPr>
          <p:cNvSpPr/>
          <p:nvPr/>
        </p:nvSpPr>
        <p:spPr>
          <a:xfrm>
            <a:off x="3830742" y="1156690"/>
            <a:ext cx="2944418" cy="2944784"/>
          </a:xfrm>
          <a:prstGeom prst="flowChartConnector">
            <a:avLst/>
          </a:prstGeom>
          <a:solidFill>
            <a:srgbClr val="558ED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BC93138-A587-BEDF-AB94-6077C69015EA}"/>
              </a:ext>
            </a:extLst>
          </p:cNvPr>
          <p:cNvSpPr txBox="1"/>
          <p:nvPr/>
        </p:nvSpPr>
        <p:spPr>
          <a:xfrm>
            <a:off x="3668140" y="2241797"/>
            <a:ext cx="3166108" cy="916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600" b="1">
                <a:solidFill>
                  <a:schemeClr val="bg1"/>
                </a:solidFill>
                <a:latin typeface="Meiryo"/>
                <a:ea typeface="Meiryo"/>
                <a:cs typeface="Meiryo UI" panose="020B0604030504040204" pitchFamily="50" charset="-128"/>
              </a:rPr>
              <a:t>「Metareal AI」</a:t>
            </a:r>
            <a:endParaRPr lang="ja-JP" sz="2600">
              <a:solidFill>
                <a:schemeClr val="bg1"/>
              </a:solidFill>
              <a:latin typeface="Meiryo"/>
              <a:ea typeface="Meiryo"/>
            </a:endParaRPr>
          </a:p>
          <a:p>
            <a:pPr algn="ctr"/>
            <a:r>
              <a:rPr lang="ja-JP" altLang="en-US" sz="2600" b="1">
                <a:solidFill>
                  <a:schemeClr val="bg1"/>
                </a:solidFill>
                <a:latin typeface="Meiryo"/>
                <a:ea typeface="Meiryo"/>
                <a:cs typeface="Meiryo UI" panose="020B0604030504040204" pitchFamily="50" charset="-128"/>
              </a:rPr>
              <a:t>プロジェクト</a:t>
            </a:r>
            <a:endParaRPr lang="ja-JP" sz="2600">
              <a:solidFill>
                <a:schemeClr val="bg1"/>
              </a:solidFill>
            </a:endParaRPr>
          </a:p>
        </p:txBody>
      </p:sp>
      <p:sp>
        <p:nvSpPr>
          <p:cNvPr id="13" name="テキスト ボックス 12">
            <a:extLst>
              <a:ext uri="{FF2B5EF4-FFF2-40B4-BE49-F238E27FC236}">
                <a16:creationId xmlns:a16="http://schemas.microsoft.com/office/drawing/2014/main" id="{ED176051-2BD1-29D4-0580-A0078317FE17}"/>
              </a:ext>
            </a:extLst>
          </p:cNvPr>
          <p:cNvSpPr txBox="1"/>
          <p:nvPr/>
        </p:nvSpPr>
        <p:spPr>
          <a:xfrm>
            <a:off x="879332" y="4650348"/>
            <a:ext cx="900751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700">
                <a:solidFill>
                  <a:schemeClr val="tx1">
                    <a:lumMod val="85000"/>
                    <a:lumOff val="15000"/>
                  </a:schemeClr>
                </a:solidFill>
                <a:latin typeface="Meiryo"/>
                <a:ea typeface="Meiryo"/>
                <a:cs typeface="Meiryo UI" panose="020B0604030504040204" pitchFamily="50" charset="-128"/>
              </a:rPr>
              <a:t>「Metareal AI」プロジェクトとは、企業の成長を加速するために生成AIの活用を提案するプロジェクト。</a:t>
            </a:r>
          </a:p>
          <a:p>
            <a:r>
              <a:rPr lang="ja-JP" altLang="en-US" sz="1700">
                <a:solidFill>
                  <a:schemeClr val="tx1">
                    <a:lumMod val="85000"/>
                    <a:lumOff val="15000"/>
                  </a:schemeClr>
                </a:solidFill>
                <a:latin typeface="Meiryo"/>
                <a:ea typeface="Meiryo"/>
              </a:rPr>
              <a:t>「プラットフォーム」の立ち上げに始まり、企業のニーズに完全カスタマイズで対応する「受託開発AI」サービス、より高度なセキュリティを目指す「オンプレGPT」、企業の社内使用専用にデータのみをカスタマイズする「御社Only GPT」、企業のシステムとプラットフォームアプリケーションを繋ぐAPIを提供。</a:t>
            </a:r>
            <a:endParaRPr lang="ja-JP"/>
          </a:p>
        </p:txBody>
      </p:sp>
      <p:sp>
        <p:nvSpPr>
          <p:cNvPr id="26" name="正方形/長方形 25">
            <a:extLst>
              <a:ext uri="{FF2B5EF4-FFF2-40B4-BE49-F238E27FC236}">
                <a16:creationId xmlns:a16="http://schemas.microsoft.com/office/drawing/2014/main" id="{6CBD069A-8912-D6AA-27F7-0811E0506574}"/>
              </a:ext>
            </a:extLst>
          </p:cNvPr>
          <p:cNvSpPr/>
          <p:nvPr/>
        </p:nvSpPr>
        <p:spPr>
          <a:xfrm>
            <a:off x="7569139" y="3292054"/>
            <a:ext cx="1939971" cy="526724"/>
          </a:xfrm>
          <a:prstGeom prst="rect">
            <a:avLst/>
          </a:prstGeom>
          <a:solidFill>
            <a:srgbClr val="4E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B2246F88-A8E6-6D02-8B36-78EB9A6F040D}"/>
              </a:ext>
            </a:extLst>
          </p:cNvPr>
          <p:cNvSpPr txBox="1"/>
          <p:nvPr/>
        </p:nvSpPr>
        <p:spPr>
          <a:xfrm>
            <a:off x="8197906" y="3414786"/>
            <a:ext cx="7251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solidFill>
                  <a:schemeClr val="bg1"/>
                </a:solidFill>
                <a:latin typeface="Meiryo"/>
                <a:ea typeface="Meiryo"/>
                <a:cs typeface="Meiryo UI" panose="020B0604030504040204" pitchFamily="50" charset="-128"/>
              </a:rPr>
              <a:t>API</a:t>
            </a:r>
          </a:p>
        </p:txBody>
      </p:sp>
      <p:sp>
        <p:nvSpPr>
          <p:cNvPr id="31" name="正方形/長方形 30">
            <a:extLst>
              <a:ext uri="{FF2B5EF4-FFF2-40B4-BE49-F238E27FC236}">
                <a16:creationId xmlns:a16="http://schemas.microsoft.com/office/drawing/2014/main" id="{12685331-589B-A969-D6DF-5C36942A43AE}"/>
              </a:ext>
            </a:extLst>
          </p:cNvPr>
          <p:cNvSpPr/>
          <p:nvPr/>
        </p:nvSpPr>
        <p:spPr>
          <a:xfrm>
            <a:off x="7672210" y="2257520"/>
            <a:ext cx="1851142" cy="575183"/>
          </a:xfrm>
          <a:prstGeom prst="rect">
            <a:avLst/>
          </a:prstGeom>
          <a:solidFill>
            <a:srgbClr val="4E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16556AB-73FE-5E92-29D4-1AEF2348D2CC}"/>
              </a:ext>
            </a:extLst>
          </p:cNvPr>
          <p:cNvSpPr/>
          <p:nvPr/>
        </p:nvSpPr>
        <p:spPr>
          <a:xfrm>
            <a:off x="1129940" y="1376171"/>
            <a:ext cx="1928634" cy="840700"/>
          </a:xfrm>
          <a:prstGeom prst="rect">
            <a:avLst/>
          </a:prstGeom>
          <a:solidFill>
            <a:srgbClr val="2DA2D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791CB4E-9A89-4D38-54DB-85DFEE80555F}"/>
              </a:ext>
            </a:extLst>
          </p:cNvPr>
          <p:cNvSpPr txBox="1"/>
          <p:nvPr/>
        </p:nvSpPr>
        <p:spPr>
          <a:xfrm>
            <a:off x="1179525" y="1667053"/>
            <a:ext cx="18637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solidFill>
                  <a:schemeClr val="bg1"/>
                </a:solidFill>
                <a:latin typeface="Meiryo"/>
                <a:ea typeface="Meiryo"/>
                <a:cs typeface="Meiryo UI" panose="020B0604030504040204" pitchFamily="50" charset="-128"/>
              </a:rPr>
              <a:t>プラットフォーム</a:t>
            </a:r>
          </a:p>
        </p:txBody>
      </p:sp>
      <p:sp>
        <p:nvSpPr>
          <p:cNvPr id="33" name="正方形/長方形 32">
            <a:extLst>
              <a:ext uri="{FF2B5EF4-FFF2-40B4-BE49-F238E27FC236}">
                <a16:creationId xmlns:a16="http://schemas.microsoft.com/office/drawing/2014/main" id="{8A8408BF-16E2-DCEF-5546-6F459DAC06B6}"/>
              </a:ext>
            </a:extLst>
          </p:cNvPr>
          <p:cNvSpPr/>
          <p:nvPr/>
        </p:nvSpPr>
        <p:spPr>
          <a:xfrm>
            <a:off x="1292652" y="2991481"/>
            <a:ext cx="2001863" cy="757374"/>
          </a:xfrm>
          <a:prstGeom prst="rect">
            <a:avLst/>
          </a:prstGeom>
          <a:solidFill>
            <a:srgbClr val="4E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FEA5334-C9B8-5C72-5FDD-04F3D4033D9A}"/>
              </a:ext>
            </a:extLst>
          </p:cNvPr>
          <p:cNvSpPr txBox="1"/>
          <p:nvPr/>
        </p:nvSpPr>
        <p:spPr>
          <a:xfrm>
            <a:off x="1377142" y="3231763"/>
            <a:ext cx="18314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600" b="1">
                <a:solidFill>
                  <a:schemeClr val="bg1"/>
                </a:solidFill>
                <a:latin typeface="Meiryo"/>
                <a:ea typeface="Meiryo"/>
                <a:cs typeface="Meiryo UI" panose="020B0604030504040204" pitchFamily="50" charset="-128"/>
              </a:rPr>
              <a:t>受託開発AI</a:t>
            </a:r>
          </a:p>
        </p:txBody>
      </p:sp>
      <p:sp>
        <p:nvSpPr>
          <p:cNvPr id="34" name="正方形/長方形 33">
            <a:extLst>
              <a:ext uri="{FF2B5EF4-FFF2-40B4-BE49-F238E27FC236}">
                <a16:creationId xmlns:a16="http://schemas.microsoft.com/office/drawing/2014/main" id="{856275AF-D887-7B32-B6B2-DB812BD52654}"/>
              </a:ext>
            </a:extLst>
          </p:cNvPr>
          <p:cNvSpPr/>
          <p:nvPr/>
        </p:nvSpPr>
        <p:spPr>
          <a:xfrm>
            <a:off x="7504721" y="1306104"/>
            <a:ext cx="1939972" cy="575183"/>
          </a:xfrm>
          <a:prstGeom prst="rect">
            <a:avLst/>
          </a:prstGeom>
          <a:solidFill>
            <a:srgbClr val="4E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CC3EA3C2-E1DF-EE70-1F33-4D6CDC27A093}"/>
              </a:ext>
            </a:extLst>
          </p:cNvPr>
          <p:cNvCxnSpPr/>
          <p:nvPr/>
        </p:nvCxnSpPr>
        <p:spPr>
          <a:xfrm flipV="1">
            <a:off x="6507361" y="1834241"/>
            <a:ext cx="898247" cy="369776"/>
          </a:xfrm>
          <a:prstGeom prst="straightConnector1">
            <a:avLst/>
          </a:prstGeom>
          <a:ln w="57150">
            <a:solidFill>
              <a:srgbClr val="558ED5"/>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C3F687B-DAEA-E6FB-0A65-BB8CFE9C58E3}"/>
              </a:ext>
            </a:extLst>
          </p:cNvPr>
          <p:cNvSpPr txBox="1"/>
          <p:nvPr/>
        </p:nvSpPr>
        <p:spPr>
          <a:xfrm>
            <a:off x="7814817" y="2407671"/>
            <a:ext cx="16295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solidFill>
                  <a:schemeClr val="bg1"/>
                </a:solidFill>
                <a:latin typeface="Meiryo"/>
                <a:ea typeface="Meiryo"/>
                <a:cs typeface="Meiryo UI" panose="020B0604030504040204" pitchFamily="50" charset="-128"/>
              </a:rPr>
              <a:t>御社Only GPT</a:t>
            </a:r>
          </a:p>
        </p:txBody>
      </p:sp>
      <p:cxnSp>
        <p:nvCxnSpPr>
          <p:cNvPr id="10" name="直線矢印コネクタ 9">
            <a:extLst>
              <a:ext uri="{FF2B5EF4-FFF2-40B4-BE49-F238E27FC236}">
                <a16:creationId xmlns:a16="http://schemas.microsoft.com/office/drawing/2014/main" id="{29D5AA77-2DAB-37E4-772F-A27FA4D282D7}"/>
              </a:ext>
            </a:extLst>
          </p:cNvPr>
          <p:cNvCxnSpPr>
            <a:cxnSpLocks/>
          </p:cNvCxnSpPr>
          <p:nvPr/>
        </p:nvCxnSpPr>
        <p:spPr>
          <a:xfrm>
            <a:off x="6419560" y="2890017"/>
            <a:ext cx="1014279" cy="460602"/>
          </a:xfrm>
          <a:prstGeom prst="straightConnector1">
            <a:avLst/>
          </a:prstGeom>
          <a:ln w="57150">
            <a:solidFill>
              <a:srgbClr val="558ED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2F00A436-0578-0E1E-769A-A20FC67D3D17}"/>
              </a:ext>
            </a:extLst>
          </p:cNvPr>
          <p:cNvCxnSpPr>
            <a:cxnSpLocks/>
          </p:cNvCxnSpPr>
          <p:nvPr/>
        </p:nvCxnSpPr>
        <p:spPr>
          <a:xfrm flipH="1" flipV="1">
            <a:off x="3153179" y="1827311"/>
            <a:ext cx="1069232" cy="352313"/>
          </a:xfrm>
          <a:prstGeom prst="straightConnector1">
            <a:avLst/>
          </a:prstGeom>
          <a:ln w="57150">
            <a:solidFill>
              <a:srgbClr val="558ED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B49BE3C-04D2-5E73-F08C-9D2C103414A1}"/>
              </a:ext>
            </a:extLst>
          </p:cNvPr>
          <p:cNvCxnSpPr>
            <a:cxnSpLocks/>
          </p:cNvCxnSpPr>
          <p:nvPr/>
        </p:nvCxnSpPr>
        <p:spPr>
          <a:xfrm>
            <a:off x="6775160" y="2595721"/>
            <a:ext cx="658679" cy="0"/>
          </a:xfrm>
          <a:prstGeom prst="straightConnector1">
            <a:avLst/>
          </a:prstGeom>
          <a:ln w="57150">
            <a:solidFill>
              <a:srgbClr val="558ED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05A5A87D-D83A-D137-BDB7-B88B49EAD96D}"/>
              </a:ext>
            </a:extLst>
          </p:cNvPr>
          <p:cNvCxnSpPr>
            <a:cxnSpLocks/>
          </p:cNvCxnSpPr>
          <p:nvPr/>
        </p:nvCxnSpPr>
        <p:spPr>
          <a:xfrm flipH="1">
            <a:off x="3296339" y="2991435"/>
            <a:ext cx="1110627" cy="332543"/>
          </a:xfrm>
          <a:prstGeom prst="straightConnector1">
            <a:avLst/>
          </a:prstGeom>
          <a:ln w="57150">
            <a:solidFill>
              <a:srgbClr val="558ED5"/>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716FC5ED-6FB0-E436-F2A4-31F3193D9EEE}"/>
              </a:ext>
            </a:extLst>
          </p:cNvPr>
          <p:cNvSpPr txBox="1"/>
          <p:nvPr/>
        </p:nvSpPr>
        <p:spPr>
          <a:xfrm>
            <a:off x="7736636" y="1431268"/>
            <a:ext cx="14761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solidFill>
                  <a:schemeClr val="bg1"/>
                </a:solidFill>
                <a:latin typeface="Meiryo"/>
                <a:ea typeface="Meiryo"/>
                <a:cs typeface="Meiryo UI" panose="020B0604030504040204" pitchFamily="50" charset="-128"/>
              </a:rPr>
              <a:t>オンプレGPT</a:t>
            </a:r>
          </a:p>
        </p:txBody>
      </p:sp>
    </p:spTree>
    <p:extLst>
      <p:ext uri="{BB962C8B-B14F-4D97-AF65-F5344CB8AC3E}">
        <p14:creationId xmlns:p14="http://schemas.microsoft.com/office/powerpoint/2010/main" val="713322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4">
            <a:extLst>
              <a:ext uri="{FF2B5EF4-FFF2-40B4-BE49-F238E27FC236}">
                <a16:creationId xmlns:a16="http://schemas.microsoft.com/office/drawing/2014/main" id="{DB1E72A6-74F6-A694-C097-C66BF16DFBA9}"/>
              </a:ext>
            </a:extLst>
          </p:cNvPr>
          <p:cNvPicPr>
            <a:picLocks noChangeAspect="1"/>
          </p:cNvPicPr>
          <p:nvPr/>
        </p:nvPicPr>
        <p:blipFill>
          <a:blip r:embed="rId2"/>
          <a:stretch>
            <a:fillRect/>
          </a:stretch>
        </p:blipFill>
        <p:spPr>
          <a:xfrm>
            <a:off x="679266" y="982303"/>
            <a:ext cx="9436810" cy="4912513"/>
          </a:xfrm>
          <a:prstGeom prst="rect">
            <a:avLst/>
          </a:prstGeom>
        </p:spPr>
      </p:pic>
      <p:sp>
        <p:nvSpPr>
          <p:cNvPr id="2" name="タイトル 1">
            <a:extLst>
              <a:ext uri="{FF2B5EF4-FFF2-40B4-BE49-F238E27FC236}">
                <a16:creationId xmlns:a16="http://schemas.microsoft.com/office/drawing/2014/main" id="{A063BDA3-5835-667B-D92B-0A805570483C}"/>
              </a:ext>
            </a:extLst>
          </p:cNvPr>
          <p:cNvSpPr>
            <a:spLocks noGrp="1"/>
          </p:cNvSpPr>
          <p:nvPr>
            <p:ph type="title"/>
          </p:nvPr>
        </p:nvSpPr>
        <p:spPr>
          <a:xfrm>
            <a:off x="441600" y="397309"/>
            <a:ext cx="5435457" cy="446097"/>
          </a:xfrm>
        </p:spPr>
        <p:txBody>
          <a:bodyPr vert="horz" wrap="square" lIns="104306" tIns="52153" rIns="104306" bIns="52153" numCol="1" anchor="ctr" anchorCtr="0" compatLnSpc="1">
            <a:prstTxWarp prst="textNoShape">
              <a:avLst/>
            </a:prstTxWarp>
            <a:noAutofit/>
          </a:bodyPr>
          <a:lstStyle/>
          <a:p>
            <a:r>
              <a:rPr kumimoji="1" lang="ja-JP" altLang="en-US" sz="2400" b="1">
                <a:solidFill>
                  <a:schemeClr val="tx1">
                    <a:lumMod val="85000"/>
                    <a:lumOff val="15000"/>
                  </a:schemeClr>
                </a:solidFill>
                <a:latin typeface="メイリオ"/>
                <a:ea typeface="メイリオ"/>
              </a:rPr>
              <a:t>「</a:t>
            </a:r>
            <a:r>
              <a:rPr kumimoji="1" lang="en-US" altLang="ja-JP" sz="2400" b="1" err="1">
                <a:solidFill>
                  <a:schemeClr val="tx1">
                    <a:lumMod val="85000"/>
                    <a:lumOff val="15000"/>
                  </a:schemeClr>
                </a:solidFill>
                <a:latin typeface="メイリオ"/>
                <a:ea typeface="メイリオ"/>
              </a:rPr>
              <a:t>Metareal</a:t>
            </a:r>
            <a:r>
              <a:rPr kumimoji="1" lang="en-US" altLang="ja-JP" sz="2400" b="1">
                <a:solidFill>
                  <a:schemeClr val="tx1">
                    <a:lumMod val="85000"/>
                    <a:lumOff val="15000"/>
                  </a:schemeClr>
                </a:solidFill>
                <a:latin typeface="メイリオ"/>
                <a:ea typeface="メイリオ"/>
              </a:rPr>
              <a:t> </a:t>
            </a:r>
            <a:r>
              <a:rPr lang="en-US" altLang="ja-JP" sz="2400" b="1" err="1">
                <a:solidFill>
                  <a:schemeClr val="tx1">
                    <a:lumMod val="85000"/>
                    <a:lumOff val="15000"/>
                  </a:schemeClr>
                </a:solidFill>
                <a:latin typeface="メイリオ"/>
                <a:ea typeface="メイリオ"/>
              </a:rPr>
              <a:t>AI</a:t>
            </a:r>
            <a:r>
              <a:rPr lang="ja-JP" altLang="en-US" sz="2400" b="1">
                <a:solidFill>
                  <a:schemeClr val="tx1">
                    <a:lumMod val="85000"/>
                    <a:lumOff val="15000"/>
                  </a:schemeClr>
                </a:solidFill>
                <a:latin typeface="メイリオ"/>
                <a:ea typeface="メイリオ"/>
              </a:rPr>
              <a:t>」</a:t>
            </a:r>
            <a:r>
              <a:rPr lang="en-US" altLang="ja-JP" sz="2400" b="1" err="1">
                <a:solidFill>
                  <a:schemeClr val="tx1">
                    <a:lumMod val="85000"/>
                    <a:lumOff val="15000"/>
                  </a:schemeClr>
                </a:solidFill>
                <a:latin typeface="メイリオ"/>
                <a:ea typeface="メイリオ"/>
              </a:rPr>
              <a:t>プラットフォーム</a:t>
            </a:r>
          </a:p>
        </p:txBody>
      </p:sp>
      <p:sp>
        <p:nvSpPr>
          <p:cNvPr id="3" name="スライド番号プレースホルダー 2">
            <a:extLst>
              <a:ext uri="{FF2B5EF4-FFF2-40B4-BE49-F238E27FC236}">
                <a16:creationId xmlns:a16="http://schemas.microsoft.com/office/drawing/2014/main" id="{94DF8285-CB8C-9942-CB8C-42B768DC6F37}"/>
              </a:ext>
            </a:extLst>
          </p:cNvPr>
          <p:cNvSpPr>
            <a:spLocks noGrp="1"/>
          </p:cNvSpPr>
          <p:nvPr>
            <p:ph type="sldNum" sz="quarter" idx="10"/>
          </p:nvPr>
        </p:nvSpPr>
        <p:spPr/>
        <p:txBody>
          <a:bodyPr/>
          <a:lstStyle/>
          <a:p>
            <a:pPr>
              <a:defRPr/>
            </a:pPr>
            <a:fld id="{361BB5EA-2288-41C2-AC40-248AFA1076AE}" type="slidenum">
              <a:rPr lang="ja-JP" altLang="en-US" smtClean="0"/>
              <a:pPr>
                <a:defRPr/>
              </a:pPr>
              <a:t>14</a:t>
            </a:fld>
            <a:endParaRPr lang="ja-JP" altLang="en-US"/>
          </a:p>
        </p:txBody>
      </p:sp>
      <p:sp>
        <p:nvSpPr>
          <p:cNvPr id="4" name="正方形/長方形 3">
            <a:extLst>
              <a:ext uri="{FF2B5EF4-FFF2-40B4-BE49-F238E27FC236}">
                <a16:creationId xmlns:a16="http://schemas.microsoft.com/office/drawing/2014/main" id="{EF5D76A0-A8B5-D390-94B6-C637E7C0B200}"/>
              </a:ext>
            </a:extLst>
          </p:cNvPr>
          <p:cNvSpPr/>
          <p:nvPr/>
        </p:nvSpPr>
        <p:spPr>
          <a:xfrm>
            <a:off x="681992" y="5269678"/>
            <a:ext cx="9439536" cy="1514200"/>
          </a:xfrm>
          <a:prstGeom prst="rect">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4D1F2C7-C820-4C5B-9963-502A7F260D80}"/>
              </a:ext>
            </a:extLst>
          </p:cNvPr>
          <p:cNvSpPr txBox="1"/>
          <p:nvPr/>
        </p:nvSpPr>
        <p:spPr>
          <a:xfrm>
            <a:off x="1672374" y="5345023"/>
            <a:ext cx="7464667" cy="143885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sz="2000">
                <a:solidFill>
                  <a:schemeClr val="bg1"/>
                </a:solidFill>
                <a:latin typeface="Meiryo"/>
                <a:ea typeface="Meiryo"/>
              </a:rPr>
              <a:t>自社製</a:t>
            </a:r>
            <a:r>
              <a:rPr lang="en-US" altLang="ja-JP" sz="2000">
                <a:solidFill>
                  <a:schemeClr val="bg1"/>
                </a:solidFill>
                <a:latin typeface="Meiryo"/>
                <a:ea typeface="Meiryo UI"/>
              </a:rPr>
              <a:t>AI</a:t>
            </a:r>
            <a:r>
              <a:rPr lang="ja-JP" altLang="en-US" sz="2000">
                <a:solidFill>
                  <a:schemeClr val="bg1"/>
                </a:solidFill>
                <a:latin typeface="Meiryo"/>
                <a:ea typeface="Meiryo"/>
              </a:rPr>
              <a:t>のみならず、世界の生成</a:t>
            </a:r>
            <a:r>
              <a:rPr lang="en-US" altLang="ja-JP" sz="2000">
                <a:solidFill>
                  <a:schemeClr val="bg1"/>
                </a:solidFill>
                <a:latin typeface="Meiryo"/>
                <a:ea typeface="Meiryo UI"/>
              </a:rPr>
              <a:t>AI</a:t>
            </a:r>
            <a:r>
              <a:rPr lang="ja-JP" altLang="en-US" sz="2000">
                <a:solidFill>
                  <a:schemeClr val="bg1"/>
                </a:solidFill>
                <a:latin typeface="Meiryo"/>
                <a:ea typeface="Meiryo"/>
              </a:rPr>
              <a:t>をワンストップで提供。</a:t>
            </a:r>
            <a:br>
              <a:rPr lang="en-US" altLang="ja-JP" sz="2000">
                <a:latin typeface="Meiryo"/>
                <a:ea typeface="Meiryo UI" panose="020B0604030504040204" pitchFamily="34" charset="-128"/>
              </a:rPr>
            </a:br>
            <a:r>
              <a:rPr lang="en-US" altLang="ja-JP" sz="2000">
                <a:solidFill>
                  <a:schemeClr val="bg1"/>
                </a:solidFill>
                <a:latin typeface="Meiryo"/>
                <a:ea typeface="Meiryo UI"/>
              </a:rPr>
              <a:t>4</a:t>
            </a:r>
            <a:r>
              <a:rPr lang="ja-JP" altLang="en-US" sz="2000">
                <a:solidFill>
                  <a:schemeClr val="bg1"/>
                </a:solidFill>
                <a:latin typeface="Meiryo"/>
                <a:ea typeface="Meiryo"/>
              </a:rPr>
              <a:t>月</a:t>
            </a:r>
            <a:r>
              <a:rPr lang="en-US" altLang="ja-JP" sz="2000">
                <a:solidFill>
                  <a:schemeClr val="bg1"/>
                </a:solidFill>
                <a:latin typeface="Meiryo"/>
                <a:ea typeface="Meiryo UI"/>
              </a:rPr>
              <a:t>3</a:t>
            </a:r>
            <a:r>
              <a:rPr lang="ja-JP" altLang="en-US" sz="2000">
                <a:solidFill>
                  <a:schemeClr val="bg1"/>
                </a:solidFill>
                <a:latin typeface="Meiryo"/>
                <a:ea typeface="Meiryo"/>
              </a:rPr>
              <a:t>日から</a:t>
            </a:r>
            <a:r>
              <a:rPr lang="ja-JP" altLang="en-US" sz="2000" b="0" i="0">
                <a:solidFill>
                  <a:schemeClr val="bg1"/>
                </a:solidFill>
                <a:effectLst/>
                <a:latin typeface="Meiryo"/>
                <a:ea typeface="Meiryo"/>
              </a:rPr>
              <a:t>数十万人のロゼッタ既存顧客に</a:t>
            </a:r>
            <a:r>
              <a:rPr lang="en-US" altLang="ja-JP" sz="2000">
                <a:solidFill>
                  <a:schemeClr val="bg1"/>
                </a:solidFill>
                <a:latin typeface="Meiryo"/>
                <a:ea typeface="Meiryo UI"/>
              </a:rPr>
              <a:t>β</a:t>
            </a:r>
            <a:r>
              <a:rPr lang="ja-JP" altLang="en-US" sz="2000">
                <a:solidFill>
                  <a:schemeClr val="bg1"/>
                </a:solidFill>
                <a:latin typeface="Meiryo"/>
                <a:ea typeface="Meiryo"/>
              </a:rPr>
              <a:t>版の</a:t>
            </a:r>
            <a:r>
              <a:rPr lang="ja-JP" altLang="en-US" sz="2000" b="0" i="0">
                <a:solidFill>
                  <a:schemeClr val="bg1"/>
                </a:solidFill>
                <a:effectLst/>
                <a:latin typeface="Meiryo"/>
                <a:ea typeface="Meiryo"/>
              </a:rPr>
              <a:t>提供を開始。</a:t>
            </a:r>
            <a:br>
              <a:rPr lang="en-US" altLang="ja-JP" sz="2000" b="0" i="0">
                <a:effectLst/>
                <a:latin typeface="Meiryo"/>
                <a:ea typeface="Meiryo UI" panose="020B0604030504040204" pitchFamily="34" charset="-128"/>
              </a:rPr>
            </a:br>
            <a:r>
              <a:rPr lang="en-US" altLang="ja-JP" sz="2000" b="0" i="0">
                <a:solidFill>
                  <a:schemeClr val="bg1"/>
                </a:solidFill>
                <a:effectLst/>
                <a:latin typeface="Meiryo"/>
                <a:ea typeface="Meiryo UI"/>
              </a:rPr>
              <a:t>5</a:t>
            </a:r>
            <a:r>
              <a:rPr lang="ja-JP" altLang="en-US" sz="2000" b="0" i="0">
                <a:solidFill>
                  <a:schemeClr val="bg1"/>
                </a:solidFill>
                <a:effectLst/>
                <a:latin typeface="Meiryo"/>
                <a:ea typeface="Meiryo"/>
              </a:rPr>
              <a:t>月末から一般公開予定。</a:t>
            </a:r>
            <a:endParaRPr lang="ja-JP" sz="2000" b="1">
              <a:solidFill>
                <a:schemeClr val="bg1"/>
              </a:solidFill>
              <a:latin typeface="Meiryo"/>
              <a:ea typeface="Meiryo"/>
              <a:cs typeface="Arial"/>
            </a:endParaRPr>
          </a:p>
        </p:txBody>
      </p:sp>
    </p:spTree>
    <p:extLst>
      <p:ext uri="{BB962C8B-B14F-4D97-AF65-F5344CB8AC3E}">
        <p14:creationId xmlns:p14="http://schemas.microsoft.com/office/powerpoint/2010/main" val="199901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descr="グラフィカル ユーザー インターフェイス, テキスト, アプリケーション, Teams&#10;&#10;説明は自動で生成されたものです">
            <a:extLst>
              <a:ext uri="{FF2B5EF4-FFF2-40B4-BE49-F238E27FC236}">
                <a16:creationId xmlns:a16="http://schemas.microsoft.com/office/drawing/2014/main" id="{65890F34-BF63-0DD1-280C-D4B730033AF8}"/>
              </a:ext>
            </a:extLst>
          </p:cNvPr>
          <p:cNvPicPr>
            <a:picLocks noChangeAspect="1"/>
          </p:cNvPicPr>
          <p:nvPr/>
        </p:nvPicPr>
        <p:blipFill>
          <a:blip r:embed="rId2"/>
          <a:stretch>
            <a:fillRect/>
          </a:stretch>
        </p:blipFill>
        <p:spPr>
          <a:xfrm>
            <a:off x="568641" y="1130532"/>
            <a:ext cx="9775771" cy="5486379"/>
          </a:xfrm>
          <a:prstGeom prst="rect">
            <a:avLst/>
          </a:prstGeom>
        </p:spPr>
      </p:pic>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a:xfrm>
            <a:off x="386319" y="430058"/>
            <a:ext cx="10432280" cy="453450"/>
          </a:xfrm>
        </p:spPr>
        <p:txBody>
          <a:bodyPr>
            <a:noAutofit/>
          </a:bodyPr>
          <a:lstStyle/>
          <a:p>
            <a:r>
              <a:rPr lang="ja-JP" altLang="en-US" sz="2400" b="1">
                <a:solidFill>
                  <a:schemeClr val="tx1">
                    <a:lumMod val="85000"/>
                    <a:lumOff val="15000"/>
                  </a:schemeClr>
                </a:solidFill>
                <a:latin typeface="Meiryo"/>
                <a:ea typeface="Meiryo"/>
              </a:rPr>
              <a:t>サービス例① </a:t>
            </a:r>
            <a:r>
              <a:rPr lang="en-US" altLang="ja-JP" sz="2400" b="1">
                <a:solidFill>
                  <a:schemeClr val="tx1">
                    <a:lumMod val="85000"/>
                    <a:lumOff val="15000"/>
                  </a:schemeClr>
                </a:solidFill>
                <a:latin typeface="Meiryo"/>
                <a:ea typeface="Meiryo UI"/>
              </a:rPr>
              <a:t> AI</a:t>
            </a:r>
            <a:r>
              <a:rPr lang="ja-JP" altLang="en-US" sz="2400" b="1">
                <a:solidFill>
                  <a:schemeClr val="tx1">
                    <a:lumMod val="85000"/>
                    <a:lumOff val="15000"/>
                  </a:schemeClr>
                </a:solidFill>
                <a:latin typeface="Meiryo"/>
                <a:ea typeface="Meiryo"/>
              </a:rPr>
              <a:t> </a:t>
            </a:r>
            <a:r>
              <a:rPr lang="en-US" altLang="ja-JP" sz="2400" b="1">
                <a:solidFill>
                  <a:schemeClr val="tx1">
                    <a:lumMod val="85000"/>
                    <a:lumOff val="15000"/>
                  </a:schemeClr>
                </a:solidFill>
                <a:latin typeface="Meiryo"/>
                <a:ea typeface="Meiryo UI"/>
              </a:rPr>
              <a:t>Chat</a:t>
            </a:r>
            <a:r>
              <a:rPr lang="ja-JP" altLang="en-US" sz="2400" b="1">
                <a:solidFill>
                  <a:schemeClr val="tx1">
                    <a:lumMod val="85000"/>
                    <a:lumOff val="15000"/>
                  </a:schemeClr>
                </a:solidFill>
                <a:latin typeface="Meiryo"/>
                <a:ea typeface="Meiryo"/>
              </a:rPr>
              <a:t>（セキュアな</a:t>
            </a:r>
            <a:r>
              <a:rPr lang="en-US" altLang="ja-JP" sz="2400" b="1" err="1">
                <a:solidFill>
                  <a:schemeClr val="tx1">
                    <a:lumMod val="85000"/>
                    <a:lumOff val="15000"/>
                  </a:schemeClr>
                </a:solidFill>
                <a:latin typeface="Meiryo"/>
                <a:ea typeface="Meiryo UI"/>
              </a:rPr>
              <a:t>ChatGPT</a:t>
            </a:r>
            <a:r>
              <a:rPr lang="ja-JP" altLang="en-US" sz="2400" b="1">
                <a:solidFill>
                  <a:schemeClr val="tx1">
                    <a:lumMod val="85000"/>
                    <a:lumOff val="15000"/>
                  </a:schemeClr>
                </a:solidFill>
                <a:latin typeface="Meiryo"/>
                <a:ea typeface="Meiryo"/>
              </a:rPr>
              <a:t>）</a:t>
            </a:r>
            <a:endParaRPr lang="ja-JP" altLang="en-US" sz="2400">
              <a:solidFill>
                <a:schemeClr val="tx1">
                  <a:lumMod val="85000"/>
                  <a:lumOff val="15000"/>
                </a:schemeClr>
              </a:solidFill>
              <a:latin typeface="Meiryo"/>
              <a:ea typeface="Meiryo"/>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3" name="正方形/長方形 2">
            <a:extLst>
              <a:ext uri="{FF2B5EF4-FFF2-40B4-BE49-F238E27FC236}">
                <a16:creationId xmlns:a16="http://schemas.microsoft.com/office/drawing/2014/main" id="{68B234E0-D9A0-52A7-64C5-E3C0A4AA5D01}"/>
              </a:ext>
            </a:extLst>
          </p:cNvPr>
          <p:cNvSpPr/>
          <p:nvPr/>
        </p:nvSpPr>
        <p:spPr>
          <a:xfrm>
            <a:off x="567332" y="1129646"/>
            <a:ext cx="9772419" cy="54597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D004C952-165E-D3B4-42B9-0BD6A6C82E19}"/>
              </a:ext>
            </a:extLst>
          </p:cNvPr>
          <p:cNvSpPr/>
          <p:nvPr/>
        </p:nvSpPr>
        <p:spPr>
          <a:xfrm>
            <a:off x="3757115" y="2570026"/>
            <a:ext cx="5426249" cy="2690741"/>
          </a:xfrm>
          <a:prstGeom prst="roundRect">
            <a:avLst/>
          </a:prstGeom>
          <a:solidFill>
            <a:srgbClr val="2DA2D8">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BA2940F9-18C4-D46C-7863-6D97232656FE}"/>
              </a:ext>
            </a:extLst>
          </p:cNvPr>
          <p:cNvSpPr/>
          <p:nvPr/>
        </p:nvSpPr>
        <p:spPr>
          <a:xfrm>
            <a:off x="5844127" y="1817675"/>
            <a:ext cx="641562" cy="759971"/>
          </a:xfrm>
          <a:prstGeom prst="triangle">
            <a:avLst/>
          </a:prstGeom>
          <a:solidFill>
            <a:srgbClr val="2DA2D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6AFDFE9-5609-090F-F32B-D00582E58550}"/>
              </a:ext>
            </a:extLst>
          </p:cNvPr>
          <p:cNvSpPr txBox="1"/>
          <p:nvPr/>
        </p:nvSpPr>
        <p:spPr>
          <a:xfrm>
            <a:off x="4232160" y="2916974"/>
            <a:ext cx="450705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600" b="1" err="1">
                <a:solidFill>
                  <a:srgbClr val="FFFFFF"/>
                </a:solidFill>
                <a:latin typeface="Meiryo"/>
                <a:ea typeface="Meiryo UI"/>
                <a:cs typeface="Arial"/>
              </a:rPr>
              <a:t>OpenAI</a:t>
            </a:r>
            <a:r>
              <a:rPr lang="en-US" altLang="ja-JP" sz="1600" b="1">
                <a:solidFill>
                  <a:srgbClr val="FFFFFF"/>
                </a:solidFill>
                <a:latin typeface="Meiryo"/>
                <a:ea typeface="Meiryo UI"/>
                <a:cs typeface="Arial"/>
              </a:rPr>
              <a:t> </a:t>
            </a:r>
            <a:r>
              <a:rPr lang="ja-JP" sz="1600" b="1">
                <a:solidFill>
                  <a:srgbClr val="FFFFFF"/>
                </a:solidFill>
                <a:latin typeface="Meiryo"/>
                <a:ea typeface="Meiryo"/>
                <a:cs typeface="Arial"/>
              </a:rPr>
              <a:t>社の「</a:t>
            </a:r>
            <a:r>
              <a:rPr lang="en-US" altLang="ja-JP" sz="1600" b="1">
                <a:solidFill>
                  <a:srgbClr val="FFFFFF"/>
                </a:solidFill>
                <a:latin typeface="Meiryo"/>
                <a:ea typeface="Meiryo UI"/>
                <a:cs typeface="Arial"/>
              </a:rPr>
              <a:t>Chat GPT｣</a:t>
            </a:r>
            <a:r>
              <a:rPr lang="ja-JP" sz="1600" b="1">
                <a:solidFill>
                  <a:srgbClr val="FFFFFF"/>
                </a:solidFill>
                <a:latin typeface="Meiryo"/>
                <a:ea typeface="Meiryo"/>
                <a:cs typeface="Arial"/>
              </a:rPr>
              <a:t>の </a:t>
            </a:r>
            <a:r>
              <a:rPr lang="en-US" altLang="ja-JP" sz="1600" b="1">
                <a:solidFill>
                  <a:srgbClr val="FFFFFF"/>
                </a:solidFill>
                <a:latin typeface="Meiryo"/>
                <a:ea typeface="Meiryo UI"/>
                <a:cs typeface="Arial"/>
              </a:rPr>
              <a:t>API </a:t>
            </a:r>
            <a:r>
              <a:rPr lang="ja-JP" sz="1600" b="1">
                <a:solidFill>
                  <a:srgbClr val="FFFFFF"/>
                </a:solidFill>
                <a:latin typeface="Meiryo"/>
                <a:ea typeface="Meiryo"/>
                <a:cs typeface="Arial"/>
              </a:rPr>
              <a:t>を利用。</a:t>
            </a:r>
            <a:br>
              <a:rPr lang="ja-JP" sz="1600" b="1">
                <a:solidFill>
                  <a:srgbClr val="FFFFFF"/>
                </a:solidFill>
                <a:latin typeface="Meiryo"/>
                <a:ea typeface="Meiryo"/>
                <a:cs typeface="Arial"/>
              </a:rPr>
            </a:br>
            <a:r>
              <a:rPr lang="ja-JP" sz="1600" b="1">
                <a:solidFill>
                  <a:srgbClr val="FFFFFF"/>
                </a:solidFill>
                <a:latin typeface="Meiryo"/>
                <a:ea typeface="Meiryo"/>
                <a:cs typeface="Arial"/>
              </a:rPr>
              <a:t>一般公開されている無料版</a:t>
            </a:r>
            <a:r>
              <a:rPr lang="en-US" altLang="ja-JP" sz="1600" b="1">
                <a:solidFill>
                  <a:srgbClr val="FFFFFF"/>
                </a:solidFill>
                <a:latin typeface="Meiryo"/>
                <a:ea typeface="Meiryo UI"/>
                <a:cs typeface="Arial"/>
              </a:rPr>
              <a:t>/</a:t>
            </a:r>
            <a:r>
              <a:rPr lang="ja-JP" sz="1600" b="1">
                <a:solidFill>
                  <a:srgbClr val="FFFFFF"/>
                </a:solidFill>
                <a:latin typeface="Meiryo"/>
                <a:ea typeface="Meiryo"/>
                <a:cs typeface="Arial"/>
              </a:rPr>
              <a:t>有料版と比較して</a:t>
            </a:r>
            <a:endParaRPr lang="ja-JP" sz="1600">
              <a:solidFill>
                <a:srgbClr val="FFFFFF"/>
              </a:solidFill>
              <a:latin typeface="Meiryo"/>
              <a:ea typeface="Meiryo"/>
              <a:cs typeface="Arial"/>
            </a:endParaRPr>
          </a:p>
          <a:p>
            <a:pPr algn="ctr"/>
            <a:r>
              <a:rPr lang="ja-JP" sz="1600" b="1">
                <a:solidFill>
                  <a:srgbClr val="FFFFFF"/>
                </a:solidFill>
                <a:latin typeface="Meiryo"/>
                <a:ea typeface="Meiryo"/>
                <a:cs typeface="Arial"/>
              </a:rPr>
              <a:t>スピード</a:t>
            </a:r>
            <a:r>
              <a:rPr lang="en-US" altLang="ja-JP" sz="1600" b="1">
                <a:solidFill>
                  <a:srgbClr val="FFFFFF"/>
                </a:solidFill>
                <a:latin typeface="Meiryo"/>
                <a:ea typeface="Meiryo"/>
                <a:cs typeface="Arial"/>
              </a:rPr>
              <a:t>/</a:t>
            </a:r>
            <a:r>
              <a:rPr lang="ja-JP" sz="1600" b="1">
                <a:solidFill>
                  <a:srgbClr val="FFFFFF"/>
                </a:solidFill>
                <a:latin typeface="Meiryo"/>
                <a:ea typeface="Meiryo"/>
                <a:cs typeface="Arial"/>
              </a:rPr>
              <a:t>セキュリティ面で優れている。</a:t>
            </a:r>
            <a:br>
              <a:rPr lang="ja-JP" sz="1600" b="1">
                <a:solidFill>
                  <a:srgbClr val="FFFFFF"/>
                </a:solidFill>
                <a:latin typeface="Meiryo"/>
                <a:ea typeface="Meiryo"/>
                <a:cs typeface="Arial"/>
              </a:rPr>
            </a:br>
            <a:br>
              <a:rPr lang="ja-JP" sz="1600" b="1">
                <a:solidFill>
                  <a:srgbClr val="FFFFFF"/>
                </a:solidFill>
                <a:latin typeface="Meiryo"/>
                <a:ea typeface="Meiryo"/>
                <a:cs typeface="Arial"/>
              </a:rPr>
            </a:br>
            <a:r>
              <a:rPr lang="ja-JP" sz="1600" b="1">
                <a:solidFill>
                  <a:srgbClr val="FFFFFF"/>
                </a:solidFill>
                <a:latin typeface="Meiryo"/>
                <a:ea typeface="Meiryo"/>
                <a:cs typeface="Arial"/>
              </a:rPr>
              <a:t>利用者から送信されたデータは</a:t>
            </a:r>
            <a:r>
              <a:rPr lang="en-US" altLang="ja-JP" sz="1600" b="1">
                <a:solidFill>
                  <a:srgbClr val="FFFFFF"/>
                </a:solidFill>
                <a:latin typeface="Meiryo"/>
                <a:ea typeface="Meiryo UI"/>
                <a:cs typeface="Arial"/>
              </a:rPr>
              <a:t>2</a:t>
            </a:r>
            <a:r>
              <a:rPr lang="ja-JP" sz="1600" b="1">
                <a:solidFill>
                  <a:srgbClr val="FFFFFF"/>
                </a:solidFill>
                <a:latin typeface="Meiryo"/>
                <a:ea typeface="Meiryo"/>
                <a:cs typeface="Arial"/>
              </a:rPr>
              <a:t>次利用</a:t>
            </a:r>
            <a:r>
              <a:rPr lang="ja-JP" altLang="en-US" sz="1600" b="1">
                <a:solidFill>
                  <a:srgbClr val="FFFFFF"/>
                </a:solidFill>
                <a:latin typeface="Meiryo"/>
                <a:ea typeface="Meiryo"/>
                <a:cs typeface="Arial"/>
              </a:rPr>
              <a:t>または</a:t>
            </a:r>
            <a:endParaRPr lang="ja-JP" sz="1600">
              <a:solidFill>
                <a:srgbClr val="FFFFFF"/>
              </a:solidFill>
              <a:latin typeface="Meiryo"/>
              <a:ea typeface="Meiryo"/>
              <a:cs typeface="Arial"/>
            </a:endParaRPr>
          </a:p>
          <a:p>
            <a:pPr algn="ctr"/>
            <a:r>
              <a:rPr lang="ja-JP" sz="1600" b="1">
                <a:solidFill>
                  <a:srgbClr val="FFFFFF"/>
                </a:solidFill>
                <a:latin typeface="Meiryo"/>
                <a:ea typeface="Meiryo"/>
                <a:cs typeface="Arial"/>
              </a:rPr>
              <a:t>学習用データとして利用されることはない。</a:t>
            </a:r>
            <a:endParaRPr lang="ja-JP" sz="1600">
              <a:solidFill>
                <a:srgbClr val="FFFFFF"/>
              </a:solidFill>
              <a:latin typeface="Meiryo"/>
              <a:ea typeface="Meiryo"/>
              <a:cs typeface="Arial"/>
            </a:endParaRPr>
          </a:p>
          <a:p>
            <a:pPr algn="ctr"/>
            <a:br>
              <a:rPr lang="ja-JP" sz="1600">
                <a:solidFill>
                  <a:srgbClr val="FFFFFF"/>
                </a:solidFill>
                <a:latin typeface="Meiryo"/>
                <a:ea typeface="Meiryo"/>
                <a:cs typeface="Arial"/>
              </a:rPr>
            </a:br>
            <a:r>
              <a:rPr lang="ja-JP" altLang="en-US" sz="1600" b="1">
                <a:solidFill>
                  <a:srgbClr val="FFFFFF"/>
                </a:solidFill>
                <a:latin typeface="Meiryo"/>
                <a:ea typeface="Meiryo"/>
                <a:cs typeface="Arial"/>
              </a:rPr>
              <a:t>よって</a:t>
            </a:r>
            <a:r>
              <a:rPr lang="ja-JP" sz="1600" b="1">
                <a:solidFill>
                  <a:srgbClr val="FFFFFF"/>
                </a:solidFill>
                <a:latin typeface="Meiryo"/>
                <a:ea typeface="Meiryo"/>
              </a:rPr>
              <a:t>企業活動において</a:t>
            </a:r>
            <a:r>
              <a:rPr lang="ja-JP" altLang="en-US" sz="1600" b="1">
                <a:solidFill>
                  <a:srgbClr val="FFFFFF"/>
                </a:solidFill>
                <a:latin typeface="Meiryo"/>
                <a:ea typeface="Meiryo"/>
              </a:rPr>
              <a:t>セキュアに</a:t>
            </a:r>
            <a:r>
              <a:rPr lang="ja-JP" sz="1600" b="1">
                <a:solidFill>
                  <a:srgbClr val="FFFFFF"/>
                </a:solidFill>
                <a:latin typeface="Meiryo"/>
                <a:ea typeface="Meiryo"/>
              </a:rPr>
              <a:t>利用</a:t>
            </a:r>
            <a:r>
              <a:rPr lang="ja-JP" altLang="en-US" sz="1600" b="1">
                <a:solidFill>
                  <a:srgbClr val="FFFFFF"/>
                </a:solidFill>
                <a:latin typeface="Meiryo"/>
                <a:ea typeface="Meiryo"/>
              </a:rPr>
              <a:t>可能</a:t>
            </a:r>
            <a:r>
              <a:rPr lang="ja-JP" sz="1600" b="1">
                <a:solidFill>
                  <a:srgbClr val="FFFFFF"/>
                </a:solidFill>
                <a:latin typeface="Meiryo"/>
                <a:ea typeface="Meiryo"/>
              </a:rPr>
              <a:t>。</a:t>
            </a:r>
            <a:endParaRPr lang="ja-JP" sz="1600">
              <a:solidFill>
                <a:srgbClr val="FFFFFF"/>
              </a:solidFill>
              <a:latin typeface="Meiryo"/>
              <a:ea typeface="Meiryo"/>
              <a:cs typeface="Arial"/>
            </a:endParaRPr>
          </a:p>
        </p:txBody>
      </p:sp>
      <p:sp>
        <p:nvSpPr>
          <p:cNvPr id="11" name="スライド番号プレースホルダー 3">
            <a:extLst>
              <a:ext uri="{FF2B5EF4-FFF2-40B4-BE49-F238E27FC236}">
                <a16:creationId xmlns:a16="http://schemas.microsoft.com/office/drawing/2014/main" id="{71D15F76-BD69-43A9-B0B0-D01D157A8943}"/>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15</a:t>
            </a:fld>
            <a:endParaRPr lang="ja-JP" altLang="en-US"/>
          </a:p>
        </p:txBody>
      </p:sp>
    </p:spTree>
    <p:extLst>
      <p:ext uri="{BB962C8B-B14F-4D97-AF65-F5344CB8AC3E}">
        <p14:creationId xmlns:p14="http://schemas.microsoft.com/office/powerpoint/2010/main" val="211954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9" descr="グラフィカル ユーザー インターフェイス, アプリケーション&#10;&#10;説明は自動で生成されたものです">
            <a:extLst>
              <a:ext uri="{FF2B5EF4-FFF2-40B4-BE49-F238E27FC236}">
                <a16:creationId xmlns:a16="http://schemas.microsoft.com/office/drawing/2014/main" id="{94AD8BC8-430B-AC2F-0A87-554F0B6F333B}"/>
              </a:ext>
            </a:extLst>
          </p:cNvPr>
          <p:cNvPicPr>
            <a:picLocks noChangeAspect="1"/>
          </p:cNvPicPr>
          <p:nvPr/>
        </p:nvPicPr>
        <p:blipFill>
          <a:blip r:embed="rId2"/>
          <a:stretch>
            <a:fillRect/>
          </a:stretch>
        </p:blipFill>
        <p:spPr>
          <a:xfrm>
            <a:off x="510273" y="1093839"/>
            <a:ext cx="9845046" cy="5565335"/>
          </a:xfrm>
          <a:prstGeom prst="rect">
            <a:avLst/>
          </a:prstGeom>
        </p:spPr>
      </p:pic>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a:xfrm>
            <a:off x="464798" y="413383"/>
            <a:ext cx="8279567" cy="453450"/>
          </a:xfrm>
        </p:spPr>
        <p:txBody>
          <a:bodyPr>
            <a:noAutofit/>
          </a:bodyPr>
          <a:lstStyle/>
          <a:p>
            <a:r>
              <a:rPr lang="ja-JP" altLang="en-US" sz="2400" b="1">
                <a:solidFill>
                  <a:schemeClr val="tx1">
                    <a:lumMod val="85000"/>
                    <a:lumOff val="15000"/>
                  </a:schemeClr>
                </a:solidFill>
                <a:latin typeface="Meiryo"/>
                <a:ea typeface="Meiryo"/>
              </a:rPr>
              <a:t>サービス例② </a:t>
            </a:r>
            <a:r>
              <a:rPr lang="en-US" altLang="ja-JP" sz="2400" b="1">
                <a:solidFill>
                  <a:schemeClr val="tx1">
                    <a:lumMod val="85000"/>
                    <a:lumOff val="15000"/>
                  </a:schemeClr>
                </a:solidFill>
                <a:latin typeface="Meiryo"/>
                <a:ea typeface="Meiryo UI"/>
              </a:rPr>
              <a:t>AI</a:t>
            </a:r>
            <a:r>
              <a:rPr lang="ja-JP" altLang="en-US" sz="2400" b="1">
                <a:solidFill>
                  <a:schemeClr val="tx1">
                    <a:lumMod val="85000"/>
                    <a:lumOff val="15000"/>
                  </a:schemeClr>
                </a:solidFill>
                <a:latin typeface="Meiryo"/>
                <a:ea typeface="Meiryo"/>
              </a:rPr>
              <a:t> 要約</a:t>
            </a:r>
            <a:endParaRPr lang="ja-JP" altLang="en-US" sz="2400">
              <a:solidFill>
                <a:schemeClr val="tx1">
                  <a:lumMod val="85000"/>
                  <a:lumOff val="15000"/>
                </a:schemeClr>
              </a:solidFill>
              <a:latin typeface="Meiryo"/>
              <a:ea typeface="Meiryo"/>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6" name="図 5" descr="アプリケーション, 図形, 矢印&#10;&#10;自動的に生成された説明">
            <a:extLst>
              <a:ext uri="{FF2B5EF4-FFF2-40B4-BE49-F238E27FC236}">
                <a16:creationId xmlns:a16="http://schemas.microsoft.com/office/drawing/2014/main" id="{8B2CCFE0-E925-44FD-B34C-4D62C5F2E1D0}"/>
              </a:ext>
            </a:extLst>
          </p:cNvPr>
          <p:cNvPicPr>
            <a:picLocks noChangeAspect="1"/>
          </p:cNvPicPr>
          <p:nvPr/>
        </p:nvPicPr>
        <p:blipFill>
          <a:blip r:embed="rId3"/>
          <a:stretch>
            <a:fillRect/>
          </a:stretch>
        </p:blipFill>
        <p:spPr>
          <a:xfrm>
            <a:off x="5977889" y="4166098"/>
            <a:ext cx="3090987" cy="1933590"/>
          </a:xfrm>
          <a:prstGeom prst="rect">
            <a:avLst/>
          </a:prstGeom>
        </p:spPr>
      </p:pic>
      <p:sp>
        <p:nvSpPr>
          <p:cNvPr id="2" name="正方形/長方形 1">
            <a:extLst>
              <a:ext uri="{FF2B5EF4-FFF2-40B4-BE49-F238E27FC236}">
                <a16:creationId xmlns:a16="http://schemas.microsoft.com/office/drawing/2014/main" id="{8580D17E-3923-F30F-71E8-D7A0233C92BF}"/>
              </a:ext>
            </a:extLst>
          </p:cNvPr>
          <p:cNvSpPr/>
          <p:nvPr/>
        </p:nvSpPr>
        <p:spPr>
          <a:xfrm>
            <a:off x="511561" y="1121739"/>
            <a:ext cx="9844176" cy="5539515"/>
          </a:xfrm>
          <a:prstGeom prst="rect">
            <a:avLst/>
          </a:prstGeom>
          <a:no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7EEEAB73-10AD-BCB3-9530-CCA0336EA47B}"/>
              </a:ext>
            </a:extLst>
          </p:cNvPr>
          <p:cNvSpPr/>
          <p:nvPr/>
        </p:nvSpPr>
        <p:spPr>
          <a:xfrm>
            <a:off x="1401597" y="2341055"/>
            <a:ext cx="2830563" cy="1169061"/>
          </a:xfrm>
          <a:prstGeom prst="roundRect">
            <a:avLst/>
          </a:prstGeom>
          <a:solidFill>
            <a:srgbClr val="2DA2D8">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7350B078-9D05-F9C5-2530-BAA747B4C65E}"/>
              </a:ext>
            </a:extLst>
          </p:cNvPr>
          <p:cNvSpPr/>
          <p:nvPr/>
        </p:nvSpPr>
        <p:spPr>
          <a:xfrm rot="-1440000">
            <a:off x="1471548" y="2028120"/>
            <a:ext cx="575382" cy="468322"/>
          </a:xfrm>
          <a:prstGeom prst="triangle">
            <a:avLst/>
          </a:prstGeom>
          <a:solidFill>
            <a:srgbClr val="2DA2D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1A2CFF2-4C51-8FB3-2FAF-DFF8159C9021}"/>
              </a:ext>
            </a:extLst>
          </p:cNvPr>
          <p:cNvSpPr txBox="1"/>
          <p:nvPr/>
        </p:nvSpPr>
        <p:spPr>
          <a:xfrm>
            <a:off x="1468202" y="2557344"/>
            <a:ext cx="27639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600" b="1">
                <a:solidFill>
                  <a:srgbClr val="FFFFFF"/>
                </a:solidFill>
                <a:latin typeface="Meiryo"/>
                <a:ea typeface="Meiryo"/>
              </a:rPr>
              <a:t>文章を要約する</a:t>
            </a:r>
            <a:r>
              <a:rPr lang="en-US" altLang="ja-JP" sz="1600" b="1">
                <a:solidFill>
                  <a:srgbClr val="FFFFFF"/>
                </a:solidFill>
                <a:latin typeface="Meiryo"/>
                <a:ea typeface="Meiryo UI"/>
              </a:rPr>
              <a:t>AI</a:t>
            </a:r>
            <a:r>
              <a:rPr lang="ja-JP" sz="1600" b="1">
                <a:solidFill>
                  <a:srgbClr val="FFFFFF"/>
                </a:solidFill>
                <a:latin typeface="Meiryo"/>
                <a:ea typeface="Meiryo"/>
              </a:rPr>
              <a:t>。</a:t>
            </a:r>
            <a:br>
              <a:rPr lang="ja-JP" sz="1600" b="1">
                <a:solidFill>
                  <a:srgbClr val="FFFFFF"/>
                </a:solidFill>
                <a:latin typeface="Meiryo"/>
                <a:ea typeface="Meiryo"/>
              </a:rPr>
            </a:br>
            <a:r>
              <a:rPr lang="ja-JP" altLang="en-US" sz="1600" b="1">
                <a:solidFill>
                  <a:srgbClr val="FFFFFF"/>
                </a:solidFill>
                <a:latin typeface="Meiryo"/>
                <a:ea typeface="Meiryo"/>
              </a:rPr>
              <a:t>投入</a:t>
            </a:r>
            <a:r>
              <a:rPr lang="ja-JP" sz="1600" b="1">
                <a:solidFill>
                  <a:srgbClr val="FFFFFF"/>
                </a:solidFill>
                <a:latin typeface="Meiryo"/>
                <a:ea typeface="Meiryo"/>
              </a:rPr>
              <a:t>できるファイル</a:t>
            </a:r>
            <a:r>
              <a:rPr lang="ja-JP" altLang="en-US" sz="1600" b="1">
                <a:solidFill>
                  <a:srgbClr val="FFFFFF"/>
                </a:solidFill>
                <a:latin typeface="Meiryo"/>
                <a:ea typeface="Meiryo"/>
              </a:rPr>
              <a:t>形式</a:t>
            </a:r>
            <a:r>
              <a:rPr lang="ja-JP" sz="1600" b="1">
                <a:solidFill>
                  <a:srgbClr val="FFFFFF"/>
                </a:solidFill>
                <a:latin typeface="Meiryo"/>
                <a:ea typeface="Meiryo"/>
              </a:rPr>
              <a:t>は随時拡大</a:t>
            </a:r>
            <a:r>
              <a:rPr lang="ja-JP" altLang="en-US" sz="1600" b="1">
                <a:solidFill>
                  <a:srgbClr val="FFFFFF"/>
                </a:solidFill>
                <a:latin typeface="Meiryo"/>
                <a:ea typeface="Meiryo"/>
              </a:rPr>
              <a:t>する</a:t>
            </a:r>
            <a:r>
              <a:rPr lang="ja-JP" sz="1600" b="1">
                <a:solidFill>
                  <a:srgbClr val="FFFFFF"/>
                </a:solidFill>
                <a:latin typeface="Meiryo"/>
                <a:ea typeface="Meiryo"/>
              </a:rPr>
              <a:t>。</a:t>
            </a:r>
            <a:endParaRPr lang="ja-JP" sz="1600">
              <a:solidFill>
                <a:srgbClr val="FFFFFF"/>
              </a:solidFill>
              <a:cs typeface="Arial"/>
            </a:endParaRPr>
          </a:p>
        </p:txBody>
      </p:sp>
      <p:sp>
        <p:nvSpPr>
          <p:cNvPr id="10" name="スライド番号プレースホルダー 3">
            <a:extLst>
              <a:ext uri="{FF2B5EF4-FFF2-40B4-BE49-F238E27FC236}">
                <a16:creationId xmlns:a16="http://schemas.microsoft.com/office/drawing/2014/main" id="{DCAB7B8A-F3DE-4A8D-BA5B-D805B43E3485}"/>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16</a:t>
            </a:fld>
            <a:endParaRPr lang="ja-JP" altLang="en-US"/>
          </a:p>
        </p:txBody>
      </p:sp>
    </p:spTree>
    <p:extLst>
      <p:ext uri="{BB962C8B-B14F-4D97-AF65-F5344CB8AC3E}">
        <p14:creationId xmlns:p14="http://schemas.microsoft.com/office/powerpoint/2010/main" val="611339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4">
            <a:extLst>
              <a:ext uri="{FF2B5EF4-FFF2-40B4-BE49-F238E27FC236}">
                <a16:creationId xmlns:a16="http://schemas.microsoft.com/office/drawing/2014/main" id="{140FFFE5-AE69-58F7-A287-048E1B79949C}"/>
              </a:ext>
            </a:extLst>
          </p:cNvPr>
          <p:cNvPicPr>
            <a:picLocks noChangeAspect="1"/>
          </p:cNvPicPr>
          <p:nvPr/>
        </p:nvPicPr>
        <p:blipFill>
          <a:blip r:embed="rId2"/>
          <a:stretch>
            <a:fillRect/>
          </a:stretch>
        </p:blipFill>
        <p:spPr>
          <a:xfrm>
            <a:off x="41266" y="868396"/>
            <a:ext cx="10610104" cy="5971190"/>
          </a:xfrm>
          <a:prstGeom prst="rect">
            <a:avLst/>
          </a:prstGeom>
        </p:spPr>
      </p:pic>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a:xfrm>
            <a:off x="377168" y="413383"/>
            <a:ext cx="8279567" cy="453450"/>
          </a:xfrm>
        </p:spPr>
        <p:txBody>
          <a:bodyPr>
            <a:noAutofit/>
          </a:bodyPr>
          <a:lstStyle/>
          <a:p>
            <a:r>
              <a:rPr lang="ja-JP" altLang="en-US" sz="2400" b="1">
                <a:latin typeface="Meiryo"/>
                <a:ea typeface="Meiryo"/>
              </a:rPr>
              <a:t>サービス例③ </a:t>
            </a:r>
            <a:r>
              <a:rPr lang="en-US" altLang="ja-JP" sz="2400" b="1">
                <a:latin typeface="Meiryo"/>
                <a:ea typeface="Meiryo UI"/>
              </a:rPr>
              <a:t>AI </a:t>
            </a:r>
            <a:r>
              <a:rPr lang="ja-JP" altLang="en-US" sz="2400" b="1">
                <a:latin typeface="Meiryo"/>
                <a:ea typeface="Meiryo"/>
              </a:rPr>
              <a:t>資料生成</a:t>
            </a:r>
            <a:endParaRPr lang="ja-JP" altLang="en-US" sz="2400">
              <a:latin typeface="Meiryo"/>
              <a:ea typeface="Meiryo"/>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7" name="図 6" descr="正方形&#10;&#10;低い精度で自動的に生成された説明">
            <a:extLst>
              <a:ext uri="{FF2B5EF4-FFF2-40B4-BE49-F238E27FC236}">
                <a16:creationId xmlns:a16="http://schemas.microsoft.com/office/drawing/2014/main" id="{2E0A38F8-986B-4D84-93D1-591D45405C18}"/>
              </a:ext>
            </a:extLst>
          </p:cNvPr>
          <p:cNvPicPr>
            <a:picLocks noChangeAspect="1"/>
          </p:cNvPicPr>
          <p:nvPr/>
        </p:nvPicPr>
        <p:blipFill>
          <a:blip r:embed="rId3"/>
          <a:stretch>
            <a:fillRect/>
          </a:stretch>
        </p:blipFill>
        <p:spPr>
          <a:xfrm>
            <a:off x="7102569" y="1289909"/>
            <a:ext cx="2518819" cy="1574692"/>
          </a:xfrm>
          <a:prstGeom prst="rect">
            <a:avLst/>
          </a:prstGeom>
        </p:spPr>
      </p:pic>
      <p:sp>
        <p:nvSpPr>
          <p:cNvPr id="2" name="正方形/長方形 1">
            <a:extLst>
              <a:ext uri="{FF2B5EF4-FFF2-40B4-BE49-F238E27FC236}">
                <a16:creationId xmlns:a16="http://schemas.microsoft.com/office/drawing/2014/main" id="{5F1BD64D-85EA-15C4-6D34-8A92581FCB2C}"/>
              </a:ext>
            </a:extLst>
          </p:cNvPr>
          <p:cNvSpPr/>
          <p:nvPr/>
        </p:nvSpPr>
        <p:spPr>
          <a:xfrm>
            <a:off x="527468" y="1049950"/>
            <a:ext cx="9915932" cy="557141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44425136-E158-FFA5-E78A-EA97EC100A00}"/>
              </a:ext>
            </a:extLst>
          </p:cNvPr>
          <p:cNvSpPr/>
          <p:nvPr/>
        </p:nvSpPr>
        <p:spPr>
          <a:xfrm rot="-1440000">
            <a:off x="1693009" y="1950083"/>
            <a:ext cx="666608" cy="577428"/>
          </a:xfrm>
          <a:prstGeom prst="triangle">
            <a:avLst/>
          </a:prstGeom>
          <a:solidFill>
            <a:srgbClr val="2DA2D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9204890-8EBD-8A0C-A653-55E1B350F33E}"/>
              </a:ext>
            </a:extLst>
          </p:cNvPr>
          <p:cNvSpPr/>
          <p:nvPr/>
        </p:nvSpPr>
        <p:spPr>
          <a:xfrm>
            <a:off x="1608829" y="2366983"/>
            <a:ext cx="2623331" cy="1009998"/>
          </a:xfrm>
          <a:prstGeom prst="roundRect">
            <a:avLst/>
          </a:prstGeom>
          <a:solidFill>
            <a:srgbClr val="2DA2D8">
              <a:alpha val="65000"/>
            </a:srgb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ja-JP" sz="1600" b="1">
                <a:solidFill>
                  <a:srgbClr val="FFFFFF"/>
                </a:solidFill>
                <a:latin typeface="Meiryo"/>
                <a:ea typeface="Meiryo"/>
              </a:rPr>
              <a:t>文字で指示すると自動で</a:t>
            </a:r>
            <a:br>
              <a:rPr lang="ja-JP" sz="1600" b="1">
                <a:latin typeface="Meiryo"/>
                <a:ea typeface="Meiryo"/>
              </a:rPr>
            </a:br>
            <a:r>
              <a:rPr lang="ja-JP" sz="1600" b="1">
                <a:solidFill>
                  <a:srgbClr val="FFFFFF"/>
                </a:solidFill>
                <a:latin typeface="Meiryo"/>
                <a:ea typeface="Meiryo"/>
              </a:rPr>
              <a:t>パワーポイント資料を</a:t>
            </a:r>
            <a:br>
              <a:rPr lang="en-US" altLang="ja-JP" sz="1600" b="1">
                <a:solidFill>
                  <a:srgbClr val="FFFFFF"/>
                </a:solidFill>
                <a:latin typeface="Meiryo"/>
                <a:ea typeface="Meiryo"/>
              </a:rPr>
            </a:br>
            <a:r>
              <a:rPr lang="ja-JP" sz="1600" b="1">
                <a:solidFill>
                  <a:srgbClr val="FFFFFF"/>
                </a:solidFill>
                <a:latin typeface="Meiryo"/>
                <a:ea typeface="Meiryo"/>
              </a:rPr>
              <a:t>作成する。</a:t>
            </a:r>
            <a:endParaRPr lang="ja-JP" sz="1600">
              <a:solidFill>
                <a:srgbClr val="FFFFFF"/>
              </a:solidFill>
              <a:ea typeface="ＭＳ Ｐゴシック"/>
              <a:cs typeface="Calibri"/>
            </a:endParaRPr>
          </a:p>
        </p:txBody>
      </p:sp>
      <p:sp>
        <p:nvSpPr>
          <p:cNvPr id="11" name="スライド番号プレースホルダー 3">
            <a:extLst>
              <a:ext uri="{FF2B5EF4-FFF2-40B4-BE49-F238E27FC236}">
                <a16:creationId xmlns:a16="http://schemas.microsoft.com/office/drawing/2014/main" id="{0BC41247-9163-446A-8D3C-36958B8E116B}"/>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17</a:t>
            </a:fld>
            <a:endParaRPr lang="ja-JP" altLang="en-US"/>
          </a:p>
        </p:txBody>
      </p:sp>
    </p:spTree>
    <p:extLst>
      <p:ext uri="{BB962C8B-B14F-4D97-AF65-F5344CB8AC3E}">
        <p14:creationId xmlns:p14="http://schemas.microsoft.com/office/powerpoint/2010/main" val="141452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7">
            <a:extLst>
              <a:ext uri="{FF2B5EF4-FFF2-40B4-BE49-F238E27FC236}">
                <a16:creationId xmlns:a16="http://schemas.microsoft.com/office/drawing/2014/main" id="{98AA0E06-8D6C-FB4C-3280-94C945920849}"/>
              </a:ext>
            </a:extLst>
          </p:cNvPr>
          <p:cNvPicPr>
            <a:picLocks noChangeAspect="1"/>
          </p:cNvPicPr>
          <p:nvPr/>
        </p:nvPicPr>
        <p:blipFill>
          <a:blip r:embed="rId2"/>
          <a:stretch>
            <a:fillRect/>
          </a:stretch>
        </p:blipFill>
        <p:spPr>
          <a:xfrm>
            <a:off x="535955" y="1099701"/>
            <a:ext cx="9779370" cy="5511714"/>
          </a:xfrm>
          <a:prstGeom prst="rect">
            <a:avLst/>
          </a:prstGeom>
        </p:spPr>
      </p:pic>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a:xfrm>
            <a:off x="404864" y="408423"/>
            <a:ext cx="4235209" cy="453450"/>
          </a:xfrm>
        </p:spPr>
        <p:txBody>
          <a:bodyPr>
            <a:noAutofit/>
          </a:bodyPr>
          <a:lstStyle/>
          <a:p>
            <a:r>
              <a:rPr lang="ja-JP" altLang="en-US" sz="2400" b="1">
                <a:latin typeface="Meiryo"/>
                <a:ea typeface="Meiryo"/>
              </a:rPr>
              <a:t>サービス例④ </a:t>
            </a:r>
            <a:r>
              <a:rPr lang="en-US" altLang="ja-JP" sz="2400" b="1">
                <a:latin typeface="Meiryo"/>
                <a:ea typeface="Meiryo UI"/>
              </a:rPr>
              <a:t>AI</a:t>
            </a:r>
            <a:r>
              <a:rPr lang="ja-JP" altLang="en-US" sz="2400" b="1">
                <a:latin typeface="Meiryo"/>
                <a:ea typeface="Meiryo"/>
              </a:rPr>
              <a:t> 文書校正</a:t>
            </a:r>
            <a:endParaRPr lang="ja-JP" altLang="en-US" sz="2400">
              <a:latin typeface="Meiryo"/>
              <a:ea typeface="Meiryo"/>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7" name="図 6">
            <a:extLst>
              <a:ext uri="{FF2B5EF4-FFF2-40B4-BE49-F238E27FC236}">
                <a16:creationId xmlns:a16="http://schemas.microsoft.com/office/drawing/2014/main" id="{4AD5F274-F423-4269-BC3C-42D2EDA65E01}"/>
              </a:ext>
            </a:extLst>
          </p:cNvPr>
          <p:cNvPicPr>
            <a:picLocks noChangeAspect="1"/>
          </p:cNvPicPr>
          <p:nvPr/>
        </p:nvPicPr>
        <p:blipFill>
          <a:blip r:embed="rId3"/>
          <a:stretch>
            <a:fillRect/>
          </a:stretch>
        </p:blipFill>
        <p:spPr>
          <a:xfrm>
            <a:off x="6852830" y="4612368"/>
            <a:ext cx="2183243" cy="1369030"/>
          </a:xfrm>
          <a:prstGeom prst="rect">
            <a:avLst/>
          </a:prstGeom>
        </p:spPr>
      </p:pic>
      <p:sp>
        <p:nvSpPr>
          <p:cNvPr id="2" name="正方形/長方形 1">
            <a:extLst>
              <a:ext uri="{FF2B5EF4-FFF2-40B4-BE49-F238E27FC236}">
                <a16:creationId xmlns:a16="http://schemas.microsoft.com/office/drawing/2014/main" id="{8A00C59D-0F98-F68A-EBE7-82A76E0FA765}"/>
              </a:ext>
            </a:extLst>
          </p:cNvPr>
          <p:cNvSpPr/>
          <p:nvPr/>
        </p:nvSpPr>
        <p:spPr>
          <a:xfrm>
            <a:off x="535441" y="1089822"/>
            <a:ext cx="9780391" cy="551559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a:extLst>
              <a:ext uri="{FF2B5EF4-FFF2-40B4-BE49-F238E27FC236}">
                <a16:creationId xmlns:a16="http://schemas.microsoft.com/office/drawing/2014/main" id="{08B06261-85DC-B147-D7B5-569E0D6940E3}"/>
              </a:ext>
            </a:extLst>
          </p:cNvPr>
          <p:cNvSpPr/>
          <p:nvPr/>
        </p:nvSpPr>
        <p:spPr>
          <a:xfrm>
            <a:off x="1898033" y="3745128"/>
            <a:ext cx="615758" cy="363781"/>
          </a:xfrm>
          <a:prstGeom prst="triangle">
            <a:avLst/>
          </a:prstGeom>
          <a:solidFill>
            <a:srgbClr val="2DA2D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84B09694-EE09-EE08-0965-9096FD7EF723}"/>
              </a:ext>
            </a:extLst>
          </p:cNvPr>
          <p:cNvSpPr/>
          <p:nvPr/>
        </p:nvSpPr>
        <p:spPr>
          <a:xfrm>
            <a:off x="1579440" y="4108362"/>
            <a:ext cx="3994138" cy="1540270"/>
          </a:xfrm>
          <a:prstGeom prst="roundRect">
            <a:avLst/>
          </a:prstGeom>
          <a:solidFill>
            <a:srgbClr val="2DA2D8">
              <a:alpha val="65000"/>
            </a:srgb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ja-JP" altLang="en-US" b="1">
              <a:solidFill>
                <a:schemeClr val="tx2">
                  <a:lumMod val="75000"/>
                </a:schemeClr>
              </a:solidFill>
              <a:latin typeface="Meiryo"/>
              <a:ea typeface="Meiryo"/>
              <a:cs typeface="+mn-lt"/>
            </a:endParaRPr>
          </a:p>
          <a:p>
            <a:pPr algn="ctr"/>
            <a:endParaRPr lang="ja-JP" b="1">
              <a:solidFill>
                <a:schemeClr val="tx2">
                  <a:lumMod val="75000"/>
                </a:schemeClr>
              </a:solidFill>
              <a:latin typeface="Meiryo"/>
              <a:ea typeface="Meiryo"/>
            </a:endParaRPr>
          </a:p>
        </p:txBody>
      </p:sp>
      <p:sp>
        <p:nvSpPr>
          <p:cNvPr id="12" name="テキスト ボックス 11">
            <a:extLst>
              <a:ext uri="{FF2B5EF4-FFF2-40B4-BE49-F238E27FC236}">
                <a16:creationId xmlns:a16="http://schemas.microsoft.com/office/drawing/2014/main" id="{EA62F0B3-4E62-0709-DCC0-2567A24EC63C}"/>
              </a:ext>
            </a:extLst>
          </p:cNvPr>
          <p:cNvSpPr txBox="1"/>
          <p:nvPr/>
        </p:nvSpPr>
        <p:spPr>
          <a:xfrm>
            <a:off x="1680882" y="4397534"/>
            <a:ext cx="37760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1600" b="1">
                <a:solidFill>
                  <a:srgbClr val="FFFFFF"/>
                </a:solidFill>
                <a:latin typeface="Meiryo"/>
                <a:ea typeface="Meiryo"/>
                <a:cs typeface="Arial"/>
              </a:rPr>
              <a:t>文書を校正する</a:t>
            </a:r>
            <a:r>
              <a:rPr lang="en-US" altLang="ja-JP" sz="1600" b="1">
                <a:solidFill>
                  <a:srgbClr val="FFFFFF"/>
                </a:solidFill>
                <a:latin typeface="Meiryo"/>
                <a:ea typeface="Meiryo UI"/>
                <a:cs typeface="Arial"/>
              </a:rPr>
              <a:t>AI</a:t>
            </a:r>
            <a:r>
              <a:rPr lang="ja-JP" sz="1600" b="1">
                <a:solidFill>
                  <a:srgbClr val="FFFFFF"/>
                </a:solidFill>
                <a:latin typeface="Meiryo"/>
                <a:ea typeface="Meiryo"/>
                <a:cs typeface="Arial"/>
              </a:rPr>
              <a:t>。</a:t>
            </a:r>
            <a:br>
              <a:rPr lang="ja-JP" sz="1600" b="1">
                <a:solidFill>
                  <a:srgbClr val="FFFFFF"/>
                </a:solidFill>
                <a:latin typeface="Meiryo"/>
                <a:ea typeface="Meiryo"/>
                <a:cs typeface="Arial"/>
              </a:rPr>
            </a:br>
            <a:r>
              <a:rPr lang="ja-JP" sz="1600" b="1">
                <a:solidFill>
                  <a:srgbClr val="FFFFFF"/>
                </a:solidFill>
                <a:latin typeface="Meiryo"/>
                <a:ea typeface="Meiryo"/>
                <a:cs typeface="Arial"/>
              </a:rPr>
              <a:t>誤字脱字</a:t>
            </a:r>
            <a:r>
              <a:rPr lang="ja-JP" altLang="en-US" sz="1600" b="1">
                <a:solidFill>
                  <a:srgbClr val="FFFFFF"/>
                </a:solidFill>
                <a:latin typeface="Meiryo"/>
                <a:ea typeface="Meiryo"/>
                <a:cs typeface="Arial"/>
              </a:rPr>
              <a:t>や</a:t>
            </a:r>
            <a:r>
              <a:rPr lang="ja-JP" sz="1600" b="1">
                <a:solidFill>
                  <a:srgbClr val="FFFFFF"/>
                </a:solidFill>
                <a:latin typeface="Meiryo"/>
                <a:ea typeface="Meiryo"/>
                <a:cs typeface="Arial"/>
              </a:rPr>
              <a:t>表記揺れを修正。</a:t>
            </a:r>
            <a:br>
              <a:rPr lang="ja-JP" sz="1600" b="1">
                <a:solidFill>
                  <a:srgbClr val="FFFFFF"/>
                </a:solidFill>
                <a:latin typeface="Meiryo"/>
                <a:ea typeface="Meiryo"/>
                <a:cs typeface="Arial"/>
              </a:rPr>
            </a:br>
            <a:r>
              <a:rPr lang="ja-JP" altLang="en-US" sz="1600" b="1">
                <a:solidFill>
                  <a:srgbClr val="FFFFFF"/>
                </a:solidFill>
                <a:latin typeface="Meiryo"/>
                <a:ea typeface="Meiryo"/>
                <a:cs typeface="Arial"/>
              </a:rPr>
              <a:t>投入</a:t>
            </a:r>
            <a:r>
              <a:rPr lang="ja-JP" sz="1600" b="1">
                <a:solidFill>
                  <a:srgbClr val="FFFFFF"/>
                </a:solidFill>
                <a:latin typeface="Meiryo"/>
                <a:ea typeface="Meiryo"/>
                <a:cs typeface="Arial"/>
              </a:rPr>
              <a:t>できるファイル</a:t>
            </a:r>
            <a:r>
              <a:rPr lang="ja-JP" altLang="en-US" sz="1600" b="1">
                <a:solidFill>
                  <a:srgbClr val="FFFFFF"/>
                </a:solidFill>
                <a:latin typeface="Meiryo"/>
                <a:ea typeface="Meiryo"/>
                <a:cs typeface="Arial"/>
              </a:rPr>
              <a:t>形式</a:t>
            </a:r>
            <a:r>
              <a:rPr lang="ja-JP" sz="1600" b="1">
                <a:solidFill>
                  <a:srgbClr val="FFFFFF"/>
                </a:solidFill>
                <a:latin typeface="Meiryo"/>
                <a:ea typeface="Meiryo"/>
                <a:cs typeface="Arial"/>
              </a:rPr>
              <a:t>は</a:t>
            </a:r>
            <a:br>
              <a:rPr lang="en-US" altLang="ja-JP" sz="1600" b="1">
                <a:solidFill>
                  <a:srgbClr val="FFFFFF"/>
                </a:solidFill>
                <a:latin typeface="Meiryo"/>
                <a:ea typeface="Meiryo"/>
                <a:cs typeface="Arial"/>
              </a:rPr>
            </a:br>
            <a:r>
              <a:rPr lang="ja-JP" sz="1600" b="1">
                <a:solidFill>
                  <a:srgbClr val="FFFFFF"/>
                </a:solidFill>
                <a:latin typeface="Meiryo"/>
                <a:ea typeface="Meiryo"/>
              </a:rPr>
              <a:t>随時拡大</a:t>
            </a:r>
            <a:r>
              <a:rPr lang="ja-JP" altLang="en-US" sz="1600" b="1">
                <a:solidFill>
                  <a:srgbClr val="FFFFFF"/>
                </a:solidFill>
                <a:latin typeface="Meiryo"/>
                <a:ea typeface="Meiryo"/>
              </a:rPr>
              <a:t>する</a:t>
            </a:r>
            <a:r>
              <a:rPr lang="ja-JP" sz="1600" b="1">
                <a:solidFill>
                  <a:srgbClr val="FFFFFF"/>
                </a:solidFill>
                <a:latin typeface="Meiryo"/>
                <a:ea typeface="Meiryo"/>
              </a:rPr>
              <a:t>。</a:t>
            </a:r>
            <a:endParaRPr lang="ja-JP" sz="1600">
              <a:solidFill>
                <a:srgbClr val="FFFFFF"/>
              </a:solidFill>
              <a:cs typeface="Arial"/>
            </a:endParaRPr>
          </a:p>
        </p:txBody>
      </p:sp>
      <p:sp>
        <p:nvSpPr>
          <p:cNvPr id="11" name="スライド番号プレースホルダー 3">
            <a:extLst>
              <a:ext uri="{FF2B5EF4-FFF2-40B4-BE49-F238E27FC236}">
                <a16:creationId xmlns:a16="http://schemas.microsoft.com/office/drawing/2014/main" id="{C1C4E908-6A95-4A9F-A98A-A50DB6C50164}"/>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18</a:t>
            </a:fld>
            <a:endParaRPr lang="ja-JP" altLang="en-US"/>
          </a:p>
        </p:txBody>
      </p:sp>
    </p:spTree>
    <p:extLst>
      <p:ext uri="{BB962C8B-B14F-4D97-AF65-F5344CB8AC3E}">
        <p14:creationId xmlns:p14="http://schemas.microsoft.com/office/powerpoint/2010/main" val="867879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6">
            <a:extLst>
              <a:ext uri="{FF2B5EF4-FFF2-40B4-BE49-F238E27FC236}">
                <a16:creationId xmlns:a16="http://schemas.microsoft.com/office/drawing/2014/main" id="{C4C7B668-41D1-487D-3763-1CEFC8C237D0}"/>
              </a:ext>
            </a:extLst>
          </p:cNvPr>
          <p:cNvPicPr>
            <a:picLocks noChangeAspect="1"/>
          </p:cNvPicPr>
          <p:nvPr/>
        </p:nvPicPr>
        <p:blipFill>
          <a:blip r:embed="rId2"/>
          <a:stretch>
            <a:fillRect/>
          </a:stretch>
        </p:blipFill>
        <p:spPr>
          <a:xfrm>
            <a:off x="535432" y="1119223"/>
            <a:ext cx="9796367" cy="5491360"/>
          </a:xfrm>
          <a:prstGeom prst="rect">
            <a:avLst/>
          </a:prstGeom>
        </p:spPr>
      </p:pic>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a:xfrm>
            <a:off x="424966" y="405415"/>
            <a:ext cx="8279567" cy="453450"/>
          </a:xfrm>
        </p:spPr>
        <p:txBody>
          <a:bodyPr>
            <a:noAutofit/>
          </a:bodyPr>
          <a:lstStyle/>
          <a:p>
            <a:r>
              <a:rPr lang="ja-JP" altLang="en-US" sz="2400" b="1">
                <a:latin typeface="Meiryo"/>
                <a:ea typeface="Meiryo"/>
              </a:rPr>
              <a:t>サービス例⑤ </a:t>
            </a:r>
            <a:r>
              <a:rPr lang="en-US" altLang="ja-JP" sz="2400" b="1">
                <a:latin typeface="Meiryo"/>
                <a:ea typeface="Meiryo UI"/>
              </a:rPr>
              <a:t>AI</a:t>
            </a:r>
            <a:r>
              <a:rPr lang="ja-JP" altLang="en-US" sz="2400" b="1">
                <a:latin typeface="Meiryo"/>
                <a:ea typeface="Meiryo"/>
              </a:rPr>
              <a:t> 音声認識</a:t>
            </a:r>
            <a:endParaRPr lang="ja-JP" altLang="en-US" sz="2400">
              <a:latin typeface="Meiryo"/>
              <a:ea typeface="Meiryo"/>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8" name="図 7" descr="図形, アイコン&#10;&#10;自動的に生成された説明">
            <a:extLst>
              <a:ext uri="{FF2B5EF4-FFF2-40B4-BE49-F238E27FC236}">
                <a16:creationId xmlns:a16="http://schemas.microsoft.com/office/drawing/2014/main" id="{E96834AB-0243-421B-9911-A5FD6123ECBE}"/>
              </a:ext>
            </a:extLst>
          </p:cNvPr>
          <p:cNvPicPr>
            <a:picLocks noChangeAspect="1"/>
          </p:cNvPicPr>
          <p:nvPr/>
        </p:nvPicPr>
        <p:blipFill>
          <a:blip r:embed="rId3"/>
          <a:stretch>
            <a:fillRect/>
          </a:stretch>
        </p:blipFill>
        <p:spPr>
          <a:xfrm>
            <a:off x="6086122" y="4638815"/>
            <a:ext cx="2526476" cy="1571160"/>
          </a:xfrm>
          <a:prstGeom prst="rect">
            <a:avLst/>
          </a:prstGeom>
        </p:spPr>
      </p:pic>
      <p:sp>
        <p:nvSpPr>
          <p:cNvPr id="2" name="正方形/長方形 1">
            <a:extLst>
              <a:ext uri="{FF2B5EF4-FFF2-40B4-BE49-F238E27FC236}">
                <a16:creationId xmlns:a16="http://schemas.microsoft.com/office/drawing/2014/main" id="{66A155E4-E0DB-DF75-728E-8F5586734F6F}"/>
              </a:ext>
            </a:extLst>
          </p:cNvPr>
          <p:cNvSpPr/>
          <p:nvPr/>
        </p:nvSpPr>
        <p:spPr>
          <a:xfrm>
            <a:off x="535441" y="1121719"/>
            <a:ext cx="9796337" cy="546774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a:extLst>
              <a:ext uri="{FF2B5EF4-FFF2-40B4-BE49-F238E27FC236}">
                <a16:creationId xmlns:a16="http://schemas.microsoft.com/office/drawing/2014/main" id="{B05C0BCB-0934-FF4B-3C19-2A60CEC16832}"/>
              </a:ext>
            </a:extLst>
          </p:cNvPr>
          <p:cNvSpPr/>
          <p:nvPr/>
        </p:nvSpPr>
        <p:spPr>
          <a:xfrm rot="16200000">
            <a:off x="3973537" y="3138760"/>
            <a:ext cx="472435" cy="447619"/>
          </a:xfrm>
          <a:prstGeom prst="triangle">
            <a:avLst/>
          </a:prstGeom>
          <a:solidFill>
            <a:srgbClr val="2DA2D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08515646-840F-3525-A804-7046AB13569B}"/>
              </a:ext>
            </a:extLst>
          </p:cNvPr>
          <p:cNvSpPr/>
          <p:nvPr/>
        </p:nvSpPr>
        <p:spPr>
          <a:xfrm rot="-5400000">
            <a:off x="6024241" y="1309005"/>
            <a:ext cx="880155" cy="4061508"/>
          </a:xfrm>
          <a:prstGeom prst="roundRect">
            <a:avLst/>
          </a:prstGeom>
          <a:solidFill>
            <a:srgbClr val="2DA2D8">
              <a:alpha val="65000"/>
            </a:srgb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ja-JP" altLang="en-US" b="1">
              <a:solidFill>
                <a:schemeClr val="tx2">
                  <a:lumMod val="75000"/>
                </a:schemeClr>
              </a:solidFill>
              <a:latin typeface="Meiryo"/>
              <a:ea typeface="Meiryo"/>
              <a:cs typeface="+mn-lt"/>
            </a:endParaRPr>
          </a:p>
          <a:p>
            <a:pPr algn="ctr"/>
            <a:endParaRPr lang="ja-JP" b="1">
              <a:solidFill>
                <a:schemeClr val="tx2">
                  <a:lumMod val="75000"/>
                </a:schemeClr>
              </a:solidFill>
              <a:latin typeface="Meiryo"/>
              <a:ea typeface="Meiryo"/>
            </a:endParaRPr>
          </a:p>
        </p:txBody>
      </p:sp>
      <p:sp>
        <p:nvSpPr>
          <p:cNvPr id="11" name="テキスト ボックス 10">
            <a:extLst>
              <a:ext uri="{FF2B5EF4-FFF2-40B4-BE49-F238E27FC236}">
                <a16:creationId xmlns:a16="http://schemas.microsoft.com/office/drawing/2014/main" id="{42214B03-FA1F-52D7-FD8A-3A0F9587F1A8}"/>
              </a:ext>
            </a:extLst>
          </p:cNvPr>
          <p:cNvSpPr txBox="1"/>
          <p:nvPr/>
        </p:nvSpPr>
        <p:spPr>
          <a:xfrm>
            <a:off x="4489262" y="3092421"/>
            <a:ext cx="40058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1600" b="1">
                <a:solidFill>
                  <a:srgbClr val="FFFFFF"/>
                </a:solidFill>
                <a:latin typeface="Meiryo"/>
                <a:ea typeface="Meiryo"/>
                <a:cs typeface="Calibri"/>
              </a:rPr>
              <a:t>当社</a:t>
            </a:r>
            <a:r>
              <a:rPr lang="en-US" altLang="ja-JP" sz="1600" b="1">
                <a:solidFill>
                  <a:srgbClr val="FFFFFF"/>
                </a:solidFill>
                <a:latin typeface="Meiryo"/>
                <a:ea typeface="Meiryo UI"/>
                <a:cs typeface="Calibri"/>
              </a:rPr>
              <a:t>AI</a:t>
            </a:r>
            <a:r>
              <a:rPr lang="ja-JP" sz="1600" b="1">
                <a:solidFill>
                  <a:srgbClr val="FFFFFF"/>
                </a:solidFill>
                <a:latin typeface="Meiryo"/>
                <a:ea typeface="Meiryo"/>
                <a:cs typeface="Calibri"/>
              </a:rPr>
              <a:t>を使って当社が独自開発した、</a:t>
            </a:r>
            <a:br>
              <a:rPr lang="ja-JP" sz="1600" b="1">
                <a:solidFill>
                  <a:srgbClr val="FFFFFF"/>
                </a:solidFill>
                <a:latin typeface="Meiryo"/>
                <a:ea typeface="Meiryo"/>
                <a:cs typeface="Calibri"/>
              </a:rPr>
            </a:br>
            <a:r>
              <a:rPr lang="ja-JP" sz="1600" b="1">
                <a:solidFill>
                  <a:srgbClr val="FFFFFF"/>
                </a:solidFill>
                <a:latin typeface="Meiryo"/>
                <a:ea typeface="Meiryo"/>
                <a:cs typeface="Calibri"/>
              </a:rPr>
              <a:t>新しい音声認識エンジンの技術検証版。</a:t>
            </a:r>
            <a:endParaRPr lang="ja-JP" altLang="en-US" sz="160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3">
            <a:extLst>
              <a:ext uri="{FF2B5EF4-FFF2-40B4-BE49-F238E27FC236}">
                <a16:creationId xmlns:a16="http://schemas.microsoft.com/office/drawing/2014/main" id="{745734EE-C7DB-4122-BA84-8AA622ACF5B9}"/>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19</a:t>
            </a:fld>
            <a:endParaRPr lang="ja-JP" altLang="en-US"/>
          </a:p>
        </p:txBody>
      </p:sp>
    </p:spTree>
    <p:extLst>
      <p:ext uri="{BB962C8B-B14F-4D97-AF65-F5344CB8AC3E}">
        <p14:creationId xmlns:p14="http://schemas.microsoft.com/office/powerpoint/2010/main" val="45623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1"/>
          <p:cNvSpPr>
            <a:spLocks noGrp="1"/>
          </p:cNvSpPr>
          <p:nvPr>
            <p:ph idx="1"/>
          </p:nvPr>
        </p:nvSpPr>
        <p:spPr>
          <a:xfrm>
            <a:off x="566662" y="1174082"/>
            <a:ext cx="9398219" cy="5476099"/>
          </a:xfrm>
          <a:ln w="25400" cap="rnd">
            <a:solidFill>
              <a:schemeClr val="accent1"/>
            </a:solidFill>
            <a:bevel/>
          </a:ln>
        </p:spPr>
        <p:txBody>
          <a:bodyPr/>
          <a:lstStyle/>
          <a:p>
            <a:pPr marL="0" indent="0">
              <a:buNone/>
            </a:pPr>
            <a:r>
              <a:rPr lang="ja-JP" altLang="en-US" sz="2400" b="1">
                <a:solidFill>
                  <a:srgbClr val="0070C0"/>
                </a:solidFill>
              </a:rPr>
              <a:t>　</a:t>
            </a:r>
            <a:br>
              <a:rPr lang="en-US" altLang="ja-JP" sz="2400" b="1">
                <a:solidFill>
                  <a:srgbClr val="0070C0"/>
                </a:solidFill>
              </a:rPr>
            </a:br>
            <a:r>
              <a:rPr lang="ja-JP" altLang="en-US" sz="2400" b="1">
                <a:solidFill>
                  <a:srgbClr val="0070C0"/>
                </a:solidFill>
              </a:rPr>
              <a:t>　</a:t>
            </a:r>
            <a:endParaRPr lang="en-US" altLang="ja-JP" sz="2400" b="1">
              <a:solidFill>
                <a:srgbClr val="0070C0"/>
              </a:solidFill>
            </a:endParaRPr>
          </a:p>
          <a:p>
            <a:pPr marL="0" indent="0">
              <a:buNone/>
            </a:pPr>
            <a:endParaRPr lang="en-US" altLang="ja-JP" sz="2400" b="1">
              <a:solidFill>
                <a:srgbClr val="0070C0"/>
              </a:solidFill>
            </a:endParaRPr>
          </a:p>
          <a:p>
            <a:pPr marL="0" indent="0">
              <a:buNone/>
            </a:pPr>
            <a:r>
              <a:rPr lang="ja-JP" altLang="en-US" sz="2400" b="1">
                <a:solidFill>
                  <a:srgbClr val="0070C0"/>
                </a:solidFill>
              </a:rPr>
              <a:t>　</a:t>
            </a:r>
            <a:r>
              <a:rPr lang="ja-JP" altLang="en-US" sz="2300" b="1">
                <a:solidFill>
                  <a:srgbClr val="0070C0"/>
                </a:solidFill>
              </a:rPr>
              <a:t>連結前年比：売上</a:t>
            </a:r>
            <a:r>
              <a:rPr lang="en-US" altLang="ja-JP" sz="2300" b="1">
                <a:solidFill>
                  <a:srgbClr val="0070C0"/>
                </a:solidFill>
              </a:rPr>
              <a:t>103.2</a:t>
            </a:r>
            <a:r>
              <a:rPr lang="ja-JP" altLang="en-US" sz="2300" b="1">
                <a:solidFill>
                  <a:srgbClr val="0070C0"/>
                </a:solidFill>
              </a:rPr>
              <a:t>％　営業利益</a:t>
            </a:r>
            <a:r>
              <a:rPr lang="en-US" altLang="ja-JP" sz="2300" b="1">
                <a:solidFill>
                  <a:srgbClr val="0070C0"/>
                </a:solidFill>
              </a:rPr>
              <a:t>560.6</a:t>
            </a:r>
            <a:r>
              <a:rPr lang="ja-JP" altLang="en-US" sz="2300" b="1">
                <a:solidFill>
                  <a:srgbClr val="0070C0"/>
                </a:solidFill>
              </a:rPr>
              <a:t>％</a:t>
            </a:r>
            <a:endParaRPr lang="en-US" altLang="ja-JP" sz="2300" b="1">
              <a:solidFill>
                <a:srgbClr val="0070C0"/>
              </a:solidFill>
            </a:endParaRPr>
          </a:p>
          <a:p>
            <a:pPr marL="0" indent="0">
              <a:buNone/>
            </a:pPr>
            <a:r>
              <a:rPr lang="ja-JP" altLang="en-US" sz="2300" b="1">
                <a:solidFill>
                  <a:srgbClr val="0070C0"/>
                </a:solidFill>
              </a:rPr>
              <a:t>　</a:t>
            </a:r>
            <a:r>
              <a:rPr lang="en-US" altLang="ja-JP" sz="2300" b="1">
                <a:solidFill>
                  <a:srgbClr val="0070C0"/>
                </a:solidFill>
              </a:rPr>
              <a:t>MT</a:t>
            </a:r>
            <a:r>
              <a:rPr lang="ja-JP" altLang="en-US" sz="2300" b="1">
                <a:solidFill>
                  <a:srgbClr val="0070C0"/>
                </a:solidFill>
              </a:rPr>
              <a:t>事業前年比：売上</a:t>
            </a:r>
            <a:r>
              <a:rPr lang="en-US" altLang="ja-JP" sz="2300" b="1">
                <a:solidFill>
                  <a:srgbClr val="0070C0"/>
                </a:solidFill>
              </a:rPr>
              <a:t>99.2%</a:t>
            </a:r>
            <a:r>
              <a:rPr lang="ja-JP" altLang="en-US" sz="2300" b="1">
                <a:solidFill>
                  <a:srgbClr val="0070C0"/>
                </a:solidFill>
              </a:rPr>
              <a:t>　営業利益</a:t>
            </a:r>
            <a:r>
              <a:rPr lang="en-US" altLang="ja-JP" sz="2300" b="1">
                <a:solidFill>
                  <a:srgbClr val="0070C0"/>
                </a:solidFill>
              </a:rPr>
              <a:t>165.8%</a:t>
            </a:r>
            <a:br>
              <a:rPr lang="en-US" altLang="ja-JP" sz="2300" b="1">
                <a:solidFill>
                  <a:srgbClr val="0070C0"/>
                </a:solidFill>
              </a:rPr>
            </a:br>
            <a:br>
              <a:rPr lang="en-US" altLang="ja-JP" sz="2300" b="1">
                <a:solidFill>
                  <a:srgbClr val="0070C0"/>
                </a:solidFill>
              </a:rPr>
            </a:br>
            <a:r>
              <a:rPr lang="ja-JP" altLang="en-US" sz="2300" b="1">
                <a:solidFill>
                  <a:srgbClr val="0070C0"/>
                </a:solidFill>
              </a:rPr>
              <a:t>　メタバース事業への当期投資：</a:t>
            </a:r>
            <a:r>
              <a:rPr lang="en-US" altLang="ja-JP" sz="2300" b="1">
                <a:solidFill>
                  <a:srgbClr val="0070C0"/>
                </a:solidFill>
              </a:rPr>
              <a:t>425</a:t>
            </a:r>
            <a:r>
              <a:rPr lang="ja-JP" altLang="en-US" sz="2300" b="1">
                <a:solidFill>
                  <a:srgbClr val="0070C0"/>
                </a:solidFill>
              </a:rPr>
              <a:t>百万円 </a:t>
            </a:r>
            <a:br>
              <a:rPr lang="en-US" altLang="ja-JP" sz="2300" b="1">
                <a:solidFill>
                  <a:srgbClr val="0070C0"/>
                </a:solidFill>
              </a:rPr>
            </a:br>
            <a:r>
              <a:rPr lang="ja-JP" altLang="en-US" sz="2300" b="1">
                <a:solidFill>
                  <a:srgbClr val="0070C0"/>
                </a:solidFill>
              </a:rPr>
              <a:t>　メタバース事業を除いた営業利益：</a:t>
            </a:r>
            <a:r>
              <a:rPr lang="en-US" altLang="ja-JP" sz="2300" b="1">
                <a:solidFill>
                  <a:srgbClr val="0070C0"/>
                </a:solidFill>
              </a:rPr>
              <a:t>941</a:t>
            </a:r>
            <a:r>
              <a:rPr lang="ja-JP" altLang="en-US" sz="2300" b="1">
                <a:solidFill>
                  <a:srgbClr val="0070C0"/>
                </a:solidFill>
              </a:rPr>
              <a:t>百万円</a:t>
            </a:r>
            <a:r>
              <a:rPr lang="ja-JP" altLang="en-US" sz="2300" b="1">
                <a:solidFill>
                  <a:srgbClr val="C00000"/>
                </a:solidFill>
              </a:rPr>
              <a:t>　</a:t>
            </a:r>
            <a:r>
              <a:rPr lang="ja-JP" altLang="en-US" b="1">
                <a:solidFill>
                  <a:srgbClr val="C00000"/>
                </a:solidFill>
              </a:rPr>
              <a:t>　　　　　</a:t>
            </a:r>
            <a:br>
              <a:rPr lang="en-US" altLang="ja-JP" sz="2400" b="1">
                <a:solidFill>
                  <a:srgbClr val="0070C0"/>
                </a:solidFill>
                <a:highlight>
                  <a:srgbClr val="FFFF00"/>
                </a:highlight>
              </a:rPr>
            </a:br>
            <a:endParaRPr lang="en-US" altLang="ja-JP" sz="2400" b="1">
              <a:solidFill>
                <a:srgbClr val="0070C0"/>
              </a:solidFill>
              <a:highlight>
                <a:srgbClr val="FFFF00"/>
              </a:highlight>
            </a:endParaRPr>
          </a:p>
          <a:p>
            <a:pPr marL="0" indent="0">
              <a:buNone/>
            </a:pPr>
            <a:endParaRPr lang="ja-JP" altLang="en-US" sz="2400" b="1" strike="sngStrike">
              <a:solidFill>
                <a:srgbClr val="0070C0"/>
              </a:solidFill>
              <a:highlight>
                <a:srgbClr val="FFFF00"/>
              </a:highlight>
            </a:endParaRPr>
          </a:p>
        </p:txBody>
      </p:sp>
      <p:sp>
        <p:nvSpPr>
          <p:cNvPr id="3" name="タイトル 2"/>
          <p:cNvSpPr>
            <a:spLocks noGrp="1"/>
          </p:cNvSpPr>
          <p:nvPr>
            <p:ph type="title"/>
          </p:nvPr>
        </p:nvSpPr>
        <p:spPr/>
        <p:txBody>
          <a:bodyPr>
            <a:noAutofit/>
          </a:bodyPr>
          <a:lstStyle/>
          <a:p>
            <a:br>
              <a:rPr lang="en-US" altLang="ja-JP" sz="2800"/>
            </a:br>
            <a:endParaRPr kumimoji="1" lang="ja-JP" altLang="en-US" sz="2800"/>
          </a:p>
        </p:txBody>
      </p:sp>
      <p:sp>
        <p:nvSpPr>
          <p:cNvPr id="4" name="スライド番号プレースホルダー 3"/>
          <p:cNvSpPr>
            <a:spLocks noGrp="1"/>
          </p:cNvSpPr>
          <p:nvPr>
            <p:ph type="sldNum" sz="quarter" idx="10"/>
          </p:nvPr>
        </p:nvSpPr>
        <p:spPr/>
        <p:txBody>
          <a:bodyPr/>
          <a:lstStyle/>
          <a:p>
            <a:pPr>
              <a:defRPr/>
            </a:pPr>
            <a:fld id="{361BB5EA-2288-41C2-AC40-248AFA1076AE}" type="slidenum">
              <a:rPr lang="ja-JP" altLang="en-US" smtClean="0"/>
              <a:pPr>
                <a:defRPr/>
              </a:pPr>
              <a:t>2</a:t>
            </a:fld>
            <a:endParaRPr lang="ja-JP" altLang="en-US"/>
          </a:p>
        </p:txBody>
      </p:sp>
      <p:sp>
        <p:nvSpPr>
          <p:cNvPr id="5"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sp>
        <p:nvSpPr>
          <p:cNvPr id="6" name="タイトル 2">
            <a:extLst>
              <a:ext uri="{FF2B5EF4-FFF2-40B4-BE49-F238E27FC236}">
                <a16:creationId xmlns:a16="http://schemas.microsoft.com/office/drawing/2014/main" id="{AC388D66-F4E2-4DEB-8A52-7ABD06F304F3}"/>
              </a:ext>
            </a:extLst>
          </p:cNvPr>
          <p:cNvSpPr txBox="1">
            <a:spLocks/>
          </p:cNvSpPr>
          <p:nvPr/>
        </p:nvSpPr>
        <p:spPr bwMode="auto">
          <a:xfrm>
            <a:off x="566664" y="439521"/>
            <a:ext cx="8279567" cy="453450"/>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noAutofit/>
          </a:bodyPr>
          <a:lstStyle>
            <a:lvl1pPr algn="l" rtl="0" eaLnBrk="0" fontAlgn="base" hangingPunct="0">
              <a:spcBef>
                <a:spcPct val="0"/>
              </a:spcBef>
              <a:spcAft>
                <a:spcPct val="0"/>
              </a:spcAft>
              <a:defRPr kumimoji="1" sz="2000" b="0" kern="1200" baseline="0">
                <a:solidFill>
                  <a:srgbClr val="333333"/>
                </a:solidFill>
                <a:latin typeface="メイリオ" pitchFamily="50" charset="-128"/>
                <a:ea typeface="メイリオ" pitchFamily="50" charset="-128"/>
                <a:cs typeface="メイリオ" pitchFamily="50" charset="-128"/>
              </a:defRPr>
            </a:lvl1pPr>
            <a:lvl2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2pPr>
            <a:lvl3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3pPr>
            <a:lvl4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4pPr>
            <a:lvl5pPr algn="ctr" rtl="0" eaLnBrk="0" fontAlgn="base" hangingPunct="0">
              <a:spcBef>
                <a:spcPct val="0"/>
              </a:spcBef>
              <a:spcAft>
                <a:spcPct val="0"/>
              </a:spcAft>
              <a:defRPr kumimoji="1" sz="4999">
                <a:solidFill>
                  <a:schemeClr val="tx1"/>
                </a:solidFill>
                <a:latin typeface="メイリオ" pitchFamily="50" charset="-128"/>
                <a:ea typeface="メイリオ" pitchFamily="50" charset="-128"/>
                <a:cs typeface="メイリオ" pitchFamily="50" charset="-128"/>
              </a:defRPr>
            </a:lvl5pPr>
            <a:lvl6pPr marL="521424" algn="ctr" rtl="0" fontAlgn="base">
              <a:spcBef>
                <a:spcPct val="0"/>
              </a:spcBef>
              <a:spcAft>
                <a:spcPct val="0"/>
              </a:spcAft>
              <a:defRPr kumimoji="1" sz="4999">
                <a:solidFill>
                  <a:schemeClr val="tx1"/>
                </a:solidFill>
                <a:latin typeface="Calibri" pitchFamily="34" charset="0"/>
                <a:ea typeface="ＭＳ Ｐゴシック" pitchFamily="50" charset="-128"/>
              </a:defRPr>
            </a:lvl6pPr>
            <a:lvl7pPr marL="1042847" algn="ctr" rtl="0" fontAlgn="base">
              <a:spcBef>
                <a:spcPct val="0"/>
              </a:spcBef>
              <a:spcAft>
                <a:spcPct val="0"/>
              </a:spcAft>
              <a:defRPr kumimoji="1" sz="4999">
                <a:solidFill>
                  <a:schemeClr val="tx1"/>
                </a:solidFill>
                <a:latin typeface="Calibri" pitchFamily="34" charset="0"/>
                <a:ea typeface="ＭＳ Ｐゴシック" pitchFamily="50" charset="-128"/>
              </a:defRPr>
            </a:lvl7pPr>
            <a:lvl8pPr marL="1564271" algn="ctr" rtl="0" fontAlgn="base">
              <a:spcBef>
                <a:spcPct val="0"/>
              </a:spcBef>
              <a:spcAft>
                <a:spcPct val="0"/>
              </a:spcAft>
              <a:defRPr kumimoji="1" sz="4999">
                <a:solidFill>
                  <a:schemeClr val="tx1"/>
                </a:solidFill>
                <a:latin typeface="Calibri" pitchFamily="34" charset="0"/>
                <a:ea typeface="ＭＳ Ｐゴシック" pitchFamily="50" charset="-128"/>
              </a:defRPr>
            </a:lvl8pPr>
            <a:lvl9pPr marL="2085695" algn="ctr" rtl="0" fontAlgn="base">
              <a:spcBef>
                <a:spcPct val="0"/>
              </a:spcBef>
              <a:spcAft>
                <a:spcPct val="0"/>
              </a:spcAft>
              <a:defRPr kumimoji="1" sz="4999">
                <a:solidFill>
                  <a:schemeClr val="tx1"/>
                </a:solidFill>
                <a:latin typeface="Calibri" pitchFamily="34" charset="0"/>
                <a:ea typeface="ＭＳ Ｐゴシック" pitchFamily="50" charset="-128"/>
              </a:defRPr>
            </a:lvl9pPr>
          </a:lstStyle>
          <a:p>
            <a:r>
              <a:rPr lang="en-US" altLang="ja-JP" sz="2800"/>
              <a:t>2023</a:t>
            </a:r>
            <a:r>
              <a:rPr lang="ja-JP" altLang="en-US" sz="2800"/>
              <a:t>年２月期決算ハイライト</a:t>
            </a:r>
          </a:p>
        </p:txBody>
      </p:sp>
      <p:sp>
        <p:nvSpPr>
          <p:cNvPr id="2" name="テキスト ボックス 1">
            <a:extLst>
              <a:ext uri="{FF2B5EF4-FFF2-40B4-BE49-F238E27FC236}">
                <a16:creationId xmlns:a16="http://schemas.microsoft.com/office/drawing/2014/main" id="{F7864A74-92B3-4412-833F-E3C21B978DBA}"/>
              </a:ext>
            </a:extLst>
          </p:cNvPr>
          <p:cNvSpPr txBox="1"/>
          <p:nvPr/>
        </p:nvSpPr>
        <p:spPr>
          <a:xfrm>
            <a:off x="544462" y="1205346"/>
            <a:ext cx="9420420" cy="1384995"/>
          </a:xfrm>
          <a:prstGeom prst="rect">
            <a:avLst/>
          </a:prstGeom>
          <a:solidFill>
            <a:schemeClr val="accent1">
              <a:lumMod val="20000"/>
              <a:lumOff val="80000"/>
            </a:schemeClr>
          </a:solidFill>
        </p:spPr>
        <p:txBody>
          <a:bodyPr wrap="square" lIns="91440" tIns="45720" rIns="91440" bIns="45720" rtlCol="0" anchor="t">
            <a:spAutoFit/>
          </a:bodyPr>
          <a:lstStyle/>
          <a:p>
            <a:pPr algn="ctr"/>
            <a:r>
              <a:rPr lang="ja-JP" altLang="en-US" sz="2800" b="1">
                <a:solidFill>
                  <a:srgbClr val="C00000"/>
                </a:solidFill>
                <a:latin typeface="メイリオ" panose="020B0604030504040204" pitchFamily="50" charset="-128"/>
                <a:ea typeface="メイリオ" panose="020B0604030504040204" pitchFamily="50" charset="-128"/>
                <a:cs typeface="Arial"/>
              </a:rPr>
              <a:t>既存事業の営業利益は順調に進捗</a:t>
            </a:r>
            <a:endParaRPr lang="en-US" altLang="ja-JP" sz="2800" b="1">
              <a:solidFill>
                <a:srgbClr val="C00000"/>
              </a:solidFill>
              <a:latin typeface="メイリオ" panose="020B0604030504040204" pitchFamily="50" charset="-128"/>
              <a:ea typeface="メイリオ" panose="020B0604030504040204" pitchFamily="50" charset="-128"/>
              <a:cs typeface="Arial"/>
            </a:endParaRPr>
          </a:p>
          <a:p>
            <a:pPr algn="ctr"/>
            <a:r>
              <a:rPr lang="ja-JP" altLang="en-US" sz="2800" b="1">
                <a:solidFill>
                  <a:srgbClr val="C00000"/>
                </a:solidFill>
                <a:latin typeface="メイリオ" panose="020B0604030504040204" pitchFamily="50" charset="-128"/>
                <a:ea typeface="メイリオ" panose="020B0604030504040204" pitchFamily="50" charset="-128"/>
                <a:cs typeface="Arial"/>
              </a:rPr>
              <a:t>近距離の成長戦略として</a:t>
            </a:r>
            <a:br>
              <a:rPr lang="en-US" altLang="ja-JP" sz="2800" b="1">
                <a:solidFill>
                  <a:srgbClr val="C00000"/>
                </a:solidFill>
                <a:latin typeface="メイリオ" panose="020B0604030504040204" pitchFamily="50" charset="-128"/>
                <a:ea typeface="メイリオ" panose="020B0604030504040204" pitchFamily="50" charset="-128"/>
                <a:cs typeface="Arial"/>
              </a:rPr>
            </a:br>
            <a:r>
              <a:rPr lang="ja-JP" altLang="en-US" sz="2800" b="1">
                <a:solidFill>
                  <a:srgbClr val="C00000"/>
                </a:solidFill>
                <a:latin typeface="メイリオ" panose="020B0604030504040204" pitchFamily="50" charset="-128"/>
                <a:ea typeface="メイリオ" panose="020B0604030504040204" pitchFamily="50" charset="-128"/>
                <a:cs typeface="Arial"/>
              </a:rPr>
              <a:t>「</a:t>
            </a:r>
            <a:r>
              <a:rPr lang="en-US" altLang="ja-JP" sz="2800" b="1" err="1">
                <a:solidFill>
                  <a:srgbClr val="C00000"/>
                </a:solidFill>
                <a:latin typeface="メイリオ" panose="020B0604030504040204" pitchFamily="50" charset="-128"/>
                <a:ea typeface="メイリオ" panose="020B0604030504040204" pitchFamily="50" charset="-128"/>
                <a:cs typeface="Arial"/>
              </a:rPr>
              <a:t>Metareal</a:t>
            </a:r>
            <a:r>
              <a:rPr lang="en-US" altLang="ja-JP" sz="2800" b="1">
                <a:solidFill>
                  <a:srgbClr val="C00000"/>
                </a:solidFill>
                <a:latin typeface="メイリオ" panose="020B0604030504040204" pitchFamily="50" charset="-128"/>
                <a:ea typeface="メイリオ" panose="020B0604030504040204" pitchFamily="50" charset="-128"/>
                <a:cs typeface="Arial"/>
              </a:rPr>
              <a:t> AI</a:t>
            </a:r>
            <a:r>
              <a:rPr lang="ja-JP" altLang="en-US" sz="2800" b="1">
                <a:solidFill>
                  <a:srgbClr val="C00000"/>
                </a:solidFill>
                <a:latin typeface="メイリオ" panose="020B0604030504040204" pitchFamily="50" charset="-128"/>
                <a:ea typeface="メイリオ" panose="020B0604030504040204" pitchFamily="50" charset="-128"/>
                <a:cs typeface="Arial"/>
              </a:rPr>
              <a:t>」プロジェクト開始</a:t>
            </a:r>
            <a:endParaRPr lang="en-US" altLang="ja-JP" sz="2800" b="1">
              <a:solidFill>
                <a:srgbClr val="C00000"/>
              </a:solidFill>
              <a:latin typeface="メイリオ" panose="020B0604030504040204" pitchFamily="50" charset="-128"/>
              <a:ea typeface="メイリオ" panose="020B0604030504040204" pitchFamily="50" charset="-128"/>
              <a:cs typeface="Arial"/>
            </a:endParaRPr>
          </a:p>
        </p:txBody>
      </p:sp>
    </p:spTree>
    <p:extLst>
      <p:ext uri="{BB962C8B-B14F-4D97-AF65-F5344CB8AC3E}">
        <p14:creationId xmlns:p14="http://schemas.microsoft.com/office/powerpoint/2010/main" val="3033300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a:xfrm>
            <a:off x="448865" y="373545"/>
            <a:ext cx="8279567" cy="453450"/>
          </a:xfrm>
        </p:spPr>
        <p:txBody>
          <a:bodyPr>
            <a:noAutofit/>
          </a:bodyPr>
          <a:lstStyle/>
          <a:p>
            <a:r>
              <a:rPr lang="ja-JP" altLang="en-US" sz="2400" b="1">
                <a:solidFill>
                  <a:schemeClr val="tx1">
                    <a:lumMod val="85000"/>
                    <a:lumOff val="15000"/>
                  </a:schemeClr>
                </a:solidFill>
                <a:latin typeface="Meiryo"/>
                <a:ea typeface="Meiryo"/>
              </a:rPr>
              <a:t>今後の予定</a:t>
            </a:r>
            <a:endParaRPr lang="ja-JP" altLang="en-US" sz="2400">
              <a:solidFill>
                <a:schemeClr val="tx1">
                  <a:lumMod val="85000"/>
                  <a:lumOff val="15000"/>
                </a:schemeClr>
              </a:solidFill>
              <a:latin typeface="Meiryo"/>
              <a:ea typeface="Meiryo"/>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3" name="テキスト ボックス 2">
            <a:extLst>
              <a:ext uri="{FF2B5EF4-FFF2-40B4-BE49-F238E27FC236}">
                <a16:creationId xmlns:a16="http://schemas.microsoft.com/office/drawing/2014/main" id="{60A68716-8B9C-A190-3A56-23BFC8D61DB1}"/>
              </a:ext>
            </a:extLst>
          </p:cNvPr>
          <p:cNvSpPr txBox="1"/>
          <p:nvPr/>
        </p:nvSpPr>
        <p:spPr>
          <a:xfrm>
            <a:off x="1906017" y="1122341"/>
            <a:ext cx="8051117" cy="888705"/>
          </a:xfrm>
          <a:prstGeom prst="rect">
            <a:avLst/>
          </a:prstGeom>
          <a:noFill/>
        </p:spPr>
        <p:txBody>
          <a:bodyPr wrap="square" lIns="91440" tIns="45720" rIns="91440" bIns="45720" rtlCol="0" anchor="t">
            <a:spAutoFit/>
          </a:bodyPr>
          <a:lstStyle/>
          <a:p>
            <a:pPr>
              <a:lnSpc>
                <a:spcPct val="150000"/>
              </a:lnSpc>
            </a:pPr>
            <a:r>
              <a:rPr lang="ja-JP" altLang="en-US">
                <a:solidFill>
                  <a:schemeClr val="tx1">
                    <a:lumMod val="75000"/>
                    <a:lumOff val="25000"/>
                  </a:schemeClr>
                </a:solidFill>
                <a:latin typeface="Meiryo"/>
                <a:ea typeface="Meiryo"/>
                <a:cs typeface="Meiryo UI" panose="020B0604030504040204" pitchFamily="50" charset="-128"/>
              </a:rPr>
              <a:t>AIプラットフォームの立ち上げは完了。受託開発AIはリリース済。</a:t>
            </a:r>
            <a:endParaRPr lang="ja-JP">
              <a:solidFill>
                <a:schemeClr val="tx1">
                  <a:lumMod val="75000"/>
                  <a:lumOff val="25000"/>
                </a:schemeClr>
              </a:solidFill>
              <a:cs typeface="Arial"/>
            </a:endParaRPr>
          </a:p>
          <a:p>
            <a:pPr>
              <a:lnSpc>
                <a:spcPct val="150000"/>
              </a:lnSpc>
            </a:pPr>
            <a:r>
              <a:rPr lang="ja-JP" altLang="en-US">
                <a:solidFill>
                  <a:schemeClr val="tx1">
                    <a:lumMod val="75000"/>
                    <a:lumOff val="25000"/>
                  </a:schemeClr>
                </a:solidFill>
                <a:latin typeface="Meiryo"/>
                <a:ea typeface="Meiryo"/>
                <a:cs typeface="Meiryo UI" panose="020B0604030504040204" pitchFamily="50" charset="-128"/>
              </a:rPr>
              <a:t>今後は、オンプレGPT、御社Only GPT、</a:t>
            </a:r>
            <a:r>
              <a:rPr lang="en-US" altLang="ja-JP">
                <a:solidFill>
                  <a:schemeClr val="tx1">
                    <a:lumMod val="75000"/>
                    <a:lumOff val="25000"/>
                  </a:schemeClr>
                </a:solidFill>
                <a:latin typeface="Meiryo"/>
                <a:ea typeface="Meiryo"/>
                <a:cs typeface="Meiryo UI" panose="020B0604030504040204" pitchFamily="50" charset="-128"/>
              </a:rPr>
              <a:t>API</a:t>
            </a:r>
            <a:r>
              <a:rPr lang="ja-JP" altLang="en-US">
                <a:solidFill>
                  <a:schemeClr val="tx1">
                    <a:lumMod val="75000"/>
                    <a:lumOff val="25000"/>
                  </a:schemeClr>
                </a:solidFill>
                <a:latin typeface="Meiryo"/>
                <a:ea typeface="Meiryo"/>
                <a:cs typeface="Meiryo UI" panose="020B0604030504040204" pitchFamily="50" charset="-128"/>
              </a:rPr>
              <a:t>をリリースする予定。</a:t>
            </a:r>
          </a:p>
        </p:txBody>
      </p:sp>
      <p:cxnSp>
        <p:nvCxnSpPr>
          <p:cNvPr id="69" name="直線矢印コネクタ 68">
            <a:extLst>
              <a:ext uri="{FF2B5EF4-FFF2-40B4-BE49-F238E27FC236}">
                <a16:creationId xmlns:a16="http://schemas.microsoft.com/office/drawing/2014/main" id="{5600F136-63C6-BA45-DDE9-C31F25413F5B}"/>
              </a:ext>
            </a:extLst>
          </p:cNvPr>
          <p:cNvCxnSpPr/>
          <p:nvPr/>
        </p:nvCxnSpPr>
        <p:spPr>
          <a:xfrm flipV="1">
            <a:off x="2879067" y="5955812"/>
            <a:ext cx="7473886" cy="4269"/>
          </a:xfrm>
          <a:prstGeom prst="straightConnector1">
            <a:avLst/>
          </a:prstGeom>
          <a:ln w="57150">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oogle Shape;103;p14">
            <a:extLst>
              <a:ext uri="{FF2B5EF4-FFF2-40B4-BE49-F238E27FC236}">
                <a16:creationId xmlns:a16="http://schemas.microsoft.com/office/drawing/2014/main" id="{5D51F270-DDE7-E816-C1AA-C22D4100B937}"/>
              </a:ext>
            </a:extLst>
          </p:cNvPr>
          <p:cNvCxnSpPr/>
          <p:nvPr/>
        </p:nvCxnSpPr>
        <p:spPr>
          <a:xfrm flipH="1" flipV="1">
            <a:off x="4139378" y="5388739"/>
            <a:ext cx="1" cy="550940"/>
          </a:xfrm>
          <a:prstGeom prst="straightConnector1">
            <a:avLst/>
          </a:prstGeom>
          <a:noFill/>
          <a:ln w="57150" cap="flat" cmpd="sng">
            <a:solidFill>
              <a:srgbClr val="2DA2D8"/>
            </a:solidFill>
            <a:prstDash val="solid"/>
            <a:round/>
            <a:headEnd type="none" w="med" len="med"/>
            <a:tailEnd type="triangle" w="med" len="med"/>
          </a:ln>
        </p:spPr>
      </p:cxnSp>
      <p:sp>
        <p:nvSpPr>
          <p:cNvPr id="40" name="Google Shape;115;p14">
            <a:extLst>
              <a:ext uri="{FF2B5EF4-FFF2-40B4-BE49-F238E27FC236}">
                <a16:creationId xmlns:a16="http://schemas.microsoft.com/office/drawing/2014/main" id="{E4597930-D250-EF40-B736-E7E15ABCB585}"/>
              </a:ext>
            </a:extLst>
          </p:cNvPr>
          <p:cNvSpPr txBox="1"/>
          <p:nvPr/>
        </p:nvSpPr>
        <p:spPr>
          <a:xfrm>
            <a:off x="982467" y="2870695"/>
            <a:ext cx="1957912" cy="289033"/>
          </a:xfrm>
          <a:prstGeom prst="rect">
            <a:avLst/>
          </a:prstGeom>
          <a:noFill/>
          <a:ln>
            <a:noFill/>
          </a:ln>
        </p:spPr>
        <p:txBody>
          <a:bodyPr spcFirstLastPara="1" wrap="square" lIns="106901" tIns="106901" rIns="106901" bIns="106901" anchor="t" anchorCtr="0">
            <a:spAutoFit/>
          </a:bodyPr>
          <a:lstStyle/>
          <a:p>
            <a:pPr algn="ctr"/>
            <a:r>
              <a:rPr lang="en-US" altLang="ja" b="1">
                <a:solidFill>
                  <a:schemeClr val="bg1"/>
                </a:solidFill>
                <a:latin typeface="Meiryo"/>
                <a:ea typeface="ＭＳ Ｐゴシック"/>
                <a:cs typeface="Arial"/>
              </a:rPr>
              <a:t>AI</a:t>
            </a:r>
            <a:r>
              <a:rPr lang="ja" altLang="en-US" b="1">
                <a:solidFill>
                  <a:schemeClr val="bg1"/>
                </a:solidFill>
                <a:latin typeface="Meiryo"/>
                <a:ea typeface="Meiryo"/>
                <a:cs typeface="Arial"/>
              </a:rPr>
              <a:t>プラットフォーム立ち上げ</a:t>
            </a:r>
            <a:endParaRPr lang="ja-JP" altLang="en-US" b="1">
              <a:solidFill>
                <a:schemeClr val="bg1"/>
              </a:solidFill>
              <a:latin typeface="Meiryo"/>
              <a:ea typeface="Meiryo"/>
              <a:cs typeface="Arial"/>
            </a:endParaRPr>
          </a:p>
        </p:txBody>
      </p:sp>
      <p:sp>
        <p:nvSpPr>
          <p:cNvPr id="20" name="正方形/長方形 19">
            <a:extLst>
              <a:ext uri="{FF2B5EF4-FFF2-40B4-BE49-F238E27FC236}">
                <a16:creationId xmlns:a16="http://schemas.microsoft.com/office/drawing/2014/main" id="{F8ED67D7-4E83-EF25-0BA1-22D9205A11EE}"/>
              </a:ext>
            </a:extLst>
          </p:cNvPr>
          <p:cNvSpPr/>
          <p:nvPr/>
        </p:nvSpPr>
        <p:spPr>
          <a:xfrm>
            <a:off x="473524" y="2787924"/>
            <a:ext cx="2626468" cy="3588794"/>
          </a:xfrm>
          <a:prstGeom prst="rect">
            <a:avLst/>
          </a:prstGeom>
          <a:solidFill>
            <a:srgbClr val="2DA2D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600" b="1">
                <a:solidFill>
                  <a:schemeClr val="bg1"/>
                </a:solidFill>
                <a:latin typeface="Meiryo"/>
                <a:ea typeface="+mn-lt"/>
              </a:rPr>
              <a:t>AI</a:t>
            </a:r>
            <a:r>
              <a:rPr lang="ja" altLang="en-US" sz="1600" b="1">
                <a:solidFill>
                  <a:schemeClr val="bg1"/>
                </a:solidFill>
                <a:latin typeface="Meiryo"/>
                <a:ea typeface="Meiryo"/>
              </a:rPr>
              <a:t>プラットフォーム</a:t>
            </a:r>
            <a:endParaRPr lang="ja-JP" altLang="en-US" sz="1600">
              <a:solidFill>
                <a:schemeClr val="bg1"/>
              </a:solidFill>
              <a:latin typeface="Calibri"/>
              <a:ea typeface="ＭＳ Ｐゴシック"/>
              <a:cs typeface="Calibri"/>
            </a:endParaRPr>
          </a:p>
          <a:p>
            <a:pPr algn="ctr"/>
            <a:r>
              <a:rPr lang="ja" altLang="en-US" sz="1600" b="1">
                <a:solidFill>
                  <a:schemeClr val="bg1"/>
                </a:solidFill>
                <a:latin typeface="Meiryo"/>
                <a:ea typeface="Meiryo"/>
              </a:rPr>
              <a:t>立ち上げ</a:t>
            </a:r>
            <a:endParaRPr lang="ja-JP" sz="1600">
              <a:solidFill>
                <a:schemeClr val="bg1"/>
              </a:solidFill>
              <a:ea typeface="ＭＳ Ｐゴシック"/>
              <a:cs typeface="Calibri"/>
            </a:endParaRPr>
          </a:p>
        </p:txBody>
      </p:sp>
      <p:pic>
        <p:nvPicPr>
          <p:cNvPr id="24" name="図 27" descr="コンピューターのスクリーンショット&#10;&#10;説明は自動で生成されたものです">
            <a:extLst>
              <a:ext uri="{FF2B5EF4-FFF2-40B4-BE49-F238E27FC236}">
                <a16:creationId xmlns:a16="http://schemas.microsoft.com/office/drawing/2014/main" id="{943F03FF-1B73-6C96-42CF-0C9ACE52ED7D}"/>
              </a:ext>
            </a:extLst>
          </p:cNvPr>
          <p:cNvPicPr>
            <a:picLocks noChangeAspect="1"/>
          </p:cNvPicPr>
          <p:nvPr/>
        </p:nvPicPr>
        <p:blipFill>
          <a:blip r:embed="rId2"/>
          <a:stretch>
            <a:fillRect/>
          </a:stretch>
        </p:blipFill>
        <p:spPr>
          <a:xfrm>
            <a:off x="508980" y="3680840"/>
            <a:ext cx="2534618" cy="1763611"/>
          </a:xfrm>
          <a:prstGeom prst="rect">
            <a:avLst/>
          </a:prstGeom>
        </p:spPr>
      </p:pic>
      <p:sp>
        <p:nvSpPr>
          <p:cNvPr id="29" name="フローチャート: 結合子 28">
            <a:extLst>
              <a:ext uri="{FF2B5EF4-FFF2-40B4-BE49-F238E27FC236}">
                <a16:creationId xmlns:a16="http://schemas.microsoft.com/office/drawing/2014/main" id="{4CE70A6E-5317-4378-8695-4CB3B748C8F5}"/>
              </a:ext>
            </a:extLst>
          </p:cNvPr>
          <p:cNvSpPr/>
          <p:nvPr/>
        </p:nvSpPr>
        <p:spPr>
          <a:xfrm>
            <a:off x="1201752" y="2254842"/>
            <a:ext cx="1157853" cy="1139480"/>
          </a:xfrm>
          <a:prstGeom prst="flowChartConnector">
            <a:avLst/>
          </a:prstGeom>
          <a:solidFill>
            <a:srgbClr val="9E9EE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8E90A9B-8F6A-98CD-159B-7B3A5FE984E9}"/>
              </a:ext>
            </a:extLst>
          </p:cNvPr>
          <p:cNvSpPr txBox="1"/>
          <p:nvPr/>
        </p:nvSpPr>
        <p:spPr>
          <a:xfrm rot="20940000">
            <a:off x="1220840" y="2668042"/>
            <a:ext cx="12368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b="1">
                <a:solidFill>
                  <a:schemeClr val="bg1"/>
                </a:solidFill>
                <a:latin typeface="Meiryo"/>
                <a:ea typeface="Meiryo"/>
                <a:cs typeface="Meiryo UI" panose="020B0604030504040204" pitchFamily="50" charset="-128"/>
              </a:rPr>
              <a:t>リリース済</a:t>
            </a:r>
          </a:p>
        </p:txBody>
      </p:sp>
      <p:sp>
        <p:nvSpPr>
          <p:cNvPr id="86" name="正方形/長方形 85">
            <a:extLst>
              <a:ext uri="{FF2B5EF4-FFF2-40B4-BE49-F238E27FC236}">
                <a16:creationId xmlns:a16="http://schemas.microsoft.com/office/drawing/2014/main" id="{5D8C6674-6F5A-2DED-3441-5E7E0970FF73}"/>
              </a:ext>
            </a:extLst>
          </p:cNvPr>
          <p:cNvSpPr/>
          <p:nvPr/>
        </p:nvSpPr>
        <p:spPr>
          <a:xfrm>
            <a:off x="3364554" y="3162729"/>
            <a:ext cx="1507243" cy="2206038"/>
          </a:xfrm>
          <a:prstGeom prst="rect">
            <a:avLst/>
          </a:prstGeom>
          <a:solidFill>
            <a:srgbClr val="2DA2D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 altLang="en-US" sz="1600" b="1">
              <a:solidFill>
                <a:schemeClr val="bg1"/>
              </a:solidFill>
              <a:latin typeface="Meiryo"/>
              <a:ea typeface="Meiryo"/>
              <a:cs typeface="Calibri"/>
            </a:endParaRPr>
          </a:p>
        </p:txBody>
      </p:sp>
      <p:sp>
        <p:nvSpPr>
          <p:cNvPr id="87" name="フローチャート: 結合子 86">
            <a:extLst>
              <a:ext uri="{FF2B5EF4-FFF2-40B4-BE49-F238E27FC236}">
                <a16:creationId xmlns:a16="http://schemas.microsoft.com/office/drawing/2014/main" id="{E327BB23-B1B0-7DC4-603A-69E11420A677}"/>
              </a:ext>
            </a:extLst>
          </p:cNvPr>
          <p:cNvSpPr/>
          <p:nvPr/>
        </p:nvSpPr>
        <p:spPr>
          <a:xfrm>
            <a:off x="3838732" y="2309380"/>
            <a:ext cx="1157853" cy="1139480"/>
          </a:xfrm>
          <a:prstGeom prst="flowChartConnector">
            <a:avLst/>
          </a:prstGeom>
          <a:solidFill>
            <a:srgbClr val="9E9EE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7392199A-EE76-11E5-A8BD-1EA8F20927B8}"/>
              </a:ext>
            </a:extLst>
          </p:cNvPr>
          <p:cNvSpPr txBox="1"/>
          <p:nvPr/>
        </p:nvSpPr>
        <p:spPr>
          <a:xfrm rot="10200000" flipV="1">
            <a:off x="3854984" y="2751354"/>
            <a:ext cx="1227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b="1">
                <a:solidFill>
                  <a:schemeClr val="bg1"/>
                </a:solidFill>
                <a:latin typeface="Meiryo"/>
                <a:ea typeface="Meiryo"/>
                <a:cs typeface="Meiryo UI" panose="020B0604030504040204" pitchFamily="50" charset="-128"/>
              </a:rPr>
              <a:t>リリース済</a:t>
            </a:r>
          </a:p>
        </p:txBody>
      </p:sp>
      <p:sp>
        <p:nvSpPr>
          <p:cNvPr id="89" name="テキスト ボックス 88">
            <a:extLst>
              <a:ext uri="{FF2B5EF4-FFF2-40B4-BE49-F238E27FC236}">
                <a16:creationId xmlns:a16="http://schemas.microsoft.com/office/drawing/2014/main" id="{44ED4415-14CB-B3B9-8B9C-C64D236D109D}"/>
              </a:ext>
            </a:extLst>
          </p:cNvPr>
          <p:cNvSpPr txBox="1"/>
          <p:nvPr/>
        </p:nvSpPr>
        <p:spPr>
          <a:xfrm>
            <a:off x="713449" y="5537742"/>
            <a:ext cx="21244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chemeClr val="bg1"/>
                </a:solidFill>
                <a:latin typeface="Meiryo"/>
                <a:ea typeface="Meiryo"/>
                <a:cs typeface="Meiryo UI" panose="020B0604030504040204" pitchFamily="50" charset="-128"/>
              </a:rPr>
              <a:t>プラットフォーム</a:t>
            </a:r>
            <a:br>
              <a:rPr lang="ja-JP" altLang="en-US" b="1">
                <a:latin typeface="Meiryo"/>
                <a:ea typeface="Meiryo"/>
                <a:cs typeface="Meiryo UI" panose="020B0604030504040204" pitchFamily="50" charset="-128"/>
              </a:rPr>
            </a:br>
            <a:r>
              <a:rPr lang="ja-JP" altLang="en-US" b="1">
                <a:solidFill>
                  <a:schemeClr val="bg1"/>
                </a:solidFill>
                <a:latin typeface="Meiryo"/>
                <a:ea typeface="Meiryo"/>
                <a:cs typeface="Meiryo UI" panose="020B0604030504040204" pitchFamily="50" charset="-128"/>
              </a:rPr>
              <a:t>立ち上げ</a:t>
            </a:r>
          </a:p>
        </p:txBody>
      </p:sp>
      <p:sp>
        <p:nvSpPr>
          <p:cNvPr id="92" name="テキスト ボックス 91">
            <a:extLst>
              <a:ext uri="{FF2B5EF4-FFF2-40B4-BE49-F238E27FC236}">
                <a16:creationId xmlns:a16="http://schemas.microsoft.com/office/drawing/2014/main" id="{AE5C3F8C-52A6-49F6-2FC2-7FDC8E4BA78E}"/>
              </a:ext>
            </a:extLst>
          </p:cNvPr>
          <p:cNvSpPr txBox="1"/>
          <p:nvPr/>
        </p:nvSpPr>
        <p:spPr>
          <a:xfrm rot="10200000" flipV="1">
            <a:off x="6545002" y="2699609"/>
            <a:ext cx="12277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b="1">
                <a:solidFill>
                  <a:schemeClr val="bg1"/>
                </a:solidFill>
                <a:latin typeface="Meiryo"/>
                <a:ea typeface="Meiryo"/>
                <a:cs typeface="Meiryo UI" panose="020B0604030504040204" pitchFamily="50" charset="-128"/>
              </a:rPr>
              <a:t>リリース済</a:t>
            </a:r>
          </a:p>
        </p:txBody>
      </p:sp>
      <p:sp>
        <p:nvSpPr>
          <p:cNvPr id="93" name="正方形/長方形 92">
            <a:extLst>
              <a:ext uri="{FF2B5EF4-FFF2-40B4-BE49-F238E27FC236}">
                <a16:creationId xmlns:a16="http://schemas.microsoft.com/office/drawing/2014/main" id="{2A76F396-6A5D-F717-1F93-6919D834B78D}"/>
              </a:ext>
            </a:extLst>
          </p:cNvPr>
          <p:cNvSpPr/>
          <p:nvPr/>
        </p:nvSpPr>
        <p:spPr>
          <a:xfrm>
            <a:off x="5118338" y="3162729"/>
            <a:ext cx="1507243" cy="2206038"/>
          </a:xfrm>
          <a:prstGeom prst="rect">
            <a:avLst/>
          </a:prstGeom>
          <a:solidFill>
            <a:srgbClr val="2DA2D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 altLang="en-US" sz="1600" b="1">
              <a:solidFill>
                <a:schemeClr val="bg1"/>
              </a:solidFill>
              <a:latin typeface="Meiryo"/>
              <a:ea typeface="Meiryo"/>
              <a:cs typeface="Calibri"/>
            </a:endParaRPr>
          </a:p>
        </p:txBody>
      </p:sp>
      <p:sp>
        <p:nvSpPr>
          <p:cNvPr id="94" name="フローチャート: 結合子 93">
            <a:extLst>
              <a:ext uri="{FF2B5EF4-FFF2-40B4-BE49-F238E27FC236}">
                <a16:creationId xmlns:a16="http://schemas.microsoft.com/office/drawing/2014/main" id="{96FD1362-A3C0-F204-970D-4D8B83A91F54}"/>
              </a:ext>
            </a:extLst>
          </p:cNvPr>
          <p:cNvSpPr/>
          <p:nvPr/>
        </p:nvSpPr>
        <p:spPr>
          <a:xfrm>
            <a:off x="5610510" y="2273022"/>
            <a:ext cx="1157853" cy="1139480"/>
          </a:xfrm>
          <a:prstGeom prst="flowChartConnector">
            <a:avLst/>
          </a:prstGeom>
          <a:solidFill>
            <a:srgbClr val="58B7D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AD00D496-458B-E65B-3D7C-F938C86F7C39}"/>
              </a:ext>
            </a:extLst>
          </p:cNvPr>
          <p:cNvSpPr txBox="1"/>
          <p:nvPr/>
        </p:nvSpPr>
        <p:spPr>
          <a:xfrm rot="10200000" flipV="1">
            <a:off x="5563116" y="2456896"/>
            <a:ext cx="12277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600" b="1">
                <a:solidFill>
                  <a:schemeClr val="bg1"/>
                </a:solidFill>
                <a:latin typeface="Meiryo"/>
                <a:ea typeface="Meiryo"/>
                <a:cs typeface="Meiryo UI" panose="020B0604030504040204" pitchFamily="50" charset="-128"/>
              </a:rPr>
              <a:t>4月</a:t>
            </a:r>
            <a:br>
              <a:rPr lang="ja-JP" altLang="en-US" sz="1600" b="1">
                <a:latin typeface="Meiryo"/>
                <a:ea typeface="Meiryo"/>
                <a:cs typeface="Meiryo UI" panose="020B0604030504040204" pitchFamily="50" charset="-128"/>
              </a:rPr>
            </a:br>
            <a:r>
              <a:rPr lang="ja-JP" altLang="en-US" sz="1400" b="1">
                <a:solidFill>
                  <a:schemeClr val="bg1"/>
                </a:solidFill>
                <a:latin typeface="Meiryo"/>
                <a:ea typeface="Meiryo"/>
                <a:cs typeface="Meiryo UI" panose="020B0604030504040204" pitchFamily="50" charset="-128"/>
              </a:rPr>
              <a:t>リリース</a:t>
            </a:r>
            <a:br>
              <a:rPr lang="ja-JP" altLang="en-US" sz="1400" b="1">
                <a:latin typeface="Meiryo"/>
                <a:ea typeface="Meiryo"/>
                <a:cs typeface="Meiryo UI" panose="020B0604030504040204" pitchFamily="50" charset="-128"/>
              </a:rPr>
            </a:br>
            <a:r>
              <a:rPr lang="ja-JP" altLang="en-US" sz="1400" b="1">
                <a:solidFill>
                  <a:schemeClr val="bg1"/>
                </a:solidFill>
                <a:latin typeface="Meiryo"/>
                <a:ea typeface="Meiryo"/>
                <a:cs typeface="Meiryo UI" panose="020B0604030504040204" pitchFamily="50" charset="-128"/>
              </a:rPr>
              <a:t>予定</a:t>
            </a:r>
            <a:endParaRPr lang="ja-JP" sz="1400">
              <a:solidFill>
                <a:schemeClr val="bg1"/>
              </a:solidFill>
              <a:cs typeface="Arial"/>
            </a:endParaRPr>
          </a:p>
        </p:txBody>
      </p:sp>
      <p:sp>
        <p:nvSpPr>
          <p:cNvPr id="96" name="正方形/長方形 95">
            <a:extLst>
              <a:ext uri="{FF2B5EF4-FFF2-40B4-BE49-F238E27FC236}">
                <a16:creationId xmlns:a16="http://schemas.microsoft.com/office/drawing/2014/main" id="{EFEB3536-6B0F-C1BD-C563-51A27D18EA7D}"/>
              </a:ext>
            </a:extLst>
          </p:cNvPr>
          <p:cNvSpPr/>
          <p:nvPr/>
        </p:nvSpPr>
        <p:spPr>
          <a:xfrm>
            <a:off x="6873012" y="3189997"/>
            <a:ext cx="1507243" cy="2206038"/>
          </a:xfrm>
          <a:prstGeom prst="rect">
            <a:avLst/>
          </a:prstGeom>
          <a:solidFill>
            <a:srgbClr val="2DA2D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 altLang="en-US" sz="1600" b="1">
              <a:solidFill>
                <a:schemeClr val="bg1"/>
              </a:solidFill>
              <a:latin typeface="Meiryo"/>
              <a:ea typeface="Meiryo"/>
              <a:cs typeface="Calibri"/>
            </a:endParaRPr>
          </a:p>
        </p:txBody>
      </p:sp>
      <p:sp>
        <p:nvSpPr>
          <p:cNvPr id="98" name="テキスト ボックス 97">
            <a:extLst>
              <a:ext uri="{FF2B5EF4-FFF2-40B4-BE49-F238E27FC236}">
                <a16:creationId xmlns:a16="http://schemas.microsoft.com/office/drawing/2014/main" id="{1AC1E3FD-01D8-6BA8-3A20-F33B4E52E269}"/>
              </a:ext>
            </a:extLst>
          </p:cNvPr>
          <p:cNvSpPr txBox="1"/>
          <p:nvPr/>
        </p:nvSpPr>
        <p:spPr>
          <a:xfrm rot="10200000" flipV="1">
            <a:off x="7908755" y="2726876"/>
            <a:ext cx="12277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b="1">
                <a:solidFill>
                  <a:schemeClr val="bg1"/>
                </a:solidFill>
                <a:latin typeface="Meiryo"/>
                <a:ea typeface="Meiryo"/>
                <a:cs typeface="Meiryo UI" panose="020B0604030504040204" pitchFamily="50" charset="-128"/>
              </a:rPr>
              <a:t>リリース済</a:t>
            </a:r>
          </a:p>
        </p:txBody>
      </p:sp>
      <p:sp>
        <p:nvSpPr>
          <p:cNvPr id="99" name="正方形/長方形 98">
            <a:extLst>
              <a:ext uri="{FF2B5EF4-FFF2-40B4-BE49-F238E27FC236}">
                <a16:creationId xmlns:a16="http://schemas.microsoft.com/office/drawing/2014/main" id="{F4F5809C-6F6B-81AA-D96A-BFF317570695}"/>
              </a:ext>
            </a:extLst>
          </p:cNvPr>
          <p:cNvSpPr/>
          <p:nvPr/>
        </p:nvSpPr>
        <p:spPr>
          <a:xfrm>
            <a:off x="8618595" y="3171818"/>
            <a:ext cx="1507243" cy="2206038"/>
          </a:xfrm>
          <a:prstGeom prst="rect">
            <a:avLst/>
          </a:prstGeom>
          <a:solidFill>
            <a:srgbClr val="2DA2D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 altLang="en-US" sz="1600" b="1">
              <a:solidFill>
                <a:schemeClr val="bg1"/>
              </a:solidFill>
              <a:latin typeface="Meiryo"/>
              <a:ea typeface="Meiryo"/>
              <a:cs typeface="Calibri"/>
            </a:endParaRPr>
          </a:p>
        </p:txBody>
      </p:sp>
      <p:sp>
        <p:nvSpPr>
          <p:cNvPr id="100" name="フローチャート: 結合子 99">
            <a:extLst>
              <a:ext uri="{FF2B5EF4-FFF2-40B4-BE49-F238E27FC236}">
                <a16:creationId xmlns:a16="http://schemas.microsoft.com/office/drawing/2014/main" id="{C59509E4-06AC-8A31-463E-68BA645655E8}"/>
              </a:ext>
            </a:extLst>
          </p:cNvPr>
          <p:cNvSpPr/>
          <p:nvPr/>
        </p:nvSpPr>
        <p:spPr>
          <a:xfrm>
            <a:off x="9083491" y="2309380"/>
            <a:ext cx="1157853" cy="1139480"/>
          </a:xfrm>
          <a:prstGeom prst="flowChartConnector">
            <a:avLst/>
          </a:prstGeom>
          <a:solidFill>
            <a:srgbClr val="6AA4E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a:extLst>
              <a:ext uri="{FF2B5EF4-FFF2-40B4-BE49-F238E27FC236}">
                <a16:creationId xmlns:a16="http://schemas.microsoft.com/office/drawing/2014/main" id="{66DCB5D7-D7D8-A6B9-64D8-6814A5BE17F9}"/>
              </a:ext>
            </a:extLst>
          </p:cNvPr>
          <p:cNvSpPr txBox="1"/>
          <p:nvPr/>
        </p:nvSpPr>
        <p:spPr>
          <a:xfrm rot="10200000" flipV="1">
            <a:off x="9070041" y="2503251"/>
            <a:ext cx="123689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600" b="1">
                <a:solidFill>
                  <a:schemeClr val="bg1"/>
                </a:solidFill>
                <a:latin typeface="Meiryo"/>
                <a:ea typeface="Meiryo"/>
                <a:cs typeface="Meiryo UI" panose="020B0604030504040204" pitchFamily="50" charset="-128"/>
              </a:rPr>
              <a:t>6月</a:t>
            </a:r>
            <a:br>
              <a:rPr lang="ja-JP" altLang="en-US" sz="1600" b="1">
                <a:latin typeface="Meiryo"/>
                <a:ea typeface="Meiryo"/>
                <a:cs typeface="Meiryo UI" panose="020B0604030504040204" pitchFamily="50" charset="-128"/>
              </a:rPr>
            </a:br>
            <a:r>
              <a:rPr lang="ja-JP" altLang="en-US" sz="1400" b="1">
                <a:solidFill>
                  <a:schemeClr val="bg1"/>
                </a:solidFill>
                <a:latin typeface="Meiryo"/>
                <a:ea typeface="Meiryo"/>
                <a:cs typeface="Meiryo UI" panose="020B0604030504040204" pitchFamily="50" charset="-128"/>
              </a:rPr>
              <a:t>リリース</a:t>
            </a:r>
            <a:br>
              <a:rPr lang="ja-JP" altLang="en-US" sz="1400" b="1">
                <a:latin typeface="Meiryo"/>
                <a:ea typeface="Meiryo"/>
                <a:cs typeface="Meiryo UI" panose="020B0604030504040204" pitchFamily="50" charset="-128"/>
              </a:rPr>
            </a:br>
            <a:r>
              <a:rPr lang="ja-JP" altLang="en-US" sz="1400" b="1">
                <a:solidFill>
                  <a:schemeClr val="bg1"/>
                </a:solidFill>
                <a:latin typeface="Meiryo"/>
                <a:ea typeface="Meiryo"/>
                <a:cs typeface="Meiryo UI" panose="020B0604030504040204" pitchFamily="50" charset="-128"/>
              </a:rPr>
              <a:t>予定</a:t>
            </a:r>
          </a:p>
        </p:txBody>
      </p:sp>
      <p:sp>
        <p:nvSpPr>
          <p:cNvPr id="102" name="フローチャート: 結合子 101">
            <a:extLst>
              <a:ext uri="{FF2B5EF4-FFF2-40B4-BE49-F238E27FC236}">
                <a16:creationId xmlns:a16="http://schemas.microsoft.com/office/drawing/2014/main" id="{39860723-BB07-0FCB-7206-9B8E6A486EB1}"/>
              </a:ext>
            </a:extLst>
          </p:cNvPr>
          <p:cNvSpPr/>
          <p:nvPr/>
        </p:nvSpPr>
        <p:spPr>
          <a:xfrm>
            <a:off x="7391000" y="2282111"/>
            <a:ext cx="1157853" cy="1139480"/>
          </a:xfrm>
          <a:prstGeom prst="flowChartConnector">
            <a:avLst/>
          </a:prstGeom>
          <a:solidFill>
            <a:srgbClr val="58B7D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id="{D8DFE3BF-E65F-AE9A-6F68-B6E2B4889B1D}"/>
              </a:ext>
            </a:extLst>
          </p:cNvPr>
          <p:cNvSpPr txBox="1"/>
          <p:nvPr/>
        </p:nvSpPr>
        <p:spPr>
          <a:xfrm rot="10200000" flipV="1">
            <a:off x="7352709" y="2438717"/>
            <a:ext cx="12277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600" b="1">
                <a:solidFill>
                  <a:schemeClr val="bg1"/>
                </a:solidFill>
                <a:latin typeface="Meiryo"/>
                <a:ea typeface="Meiryo"/>
                <a:cs typeface="Meiryo UI" panose="020B0604030504040204" pitchFamily="50" charset="-128"/>
              </a:rPr>
              <a:t>4月</a:t>
            </a:r>
            <a:br>
              <a:rPr lang="ja-JP" altLang="en-US" sz="1600" b="1">
                <a:latin typeface="Meiryo"/>
                <a:ea typeface="Meiryo"/>
                <a:cs typeface="Meiryo UI" panose="020B0604030504040204" pitchFamily="50" charset="-128"/>
              </a:rPr>
            </a:br>
            <a:r>
              <a:rPr lang="ja-JP" altLang="en-US" sz="1400" b="1">
                <a:solidFill>
                  <a:schemeClr val="bg1"/>
                </a:solidFill>
                <a:latin typeface="Meiryo"/>
                <a:ea typeface="Meiryo"/>
                <a:cs typeface="Meiryo UI" panose="020B0604030504040204" pitchFamily="50" charset="-128"/>
              </a:rPr>
              <a:t>リリース</a:t>
            </a:r>
            <a:br>
              <a:rPr lang="ja-JP" altLang="en-US" sz="1400" b="1">
                <a:latin typeface="Meiryo"/>
                <a:ea typeface="Meiryo"/>
                <a:cs typeface="Meiryo UI" panose="020B0604030504040204" pitchFamily="50" charset="-128"/>
              </a:rPr>
            </a:br>
            <a:r>
              <a:rPr lang="ja-JP" altLang="en-US" sz="1400" b="1">
                <a:solidFill>
                  <a:schemeClr val="bg1"/>
                </a:solidFill>
                <a:latin typeface="Meiryo"/>
                <a:ea typeface="Meiryo"/>
                <a:cs typeface="Meiryo UI" panose="020B0604030504040204" pitchFamily="50" charset="-128"/>
              </a:rPr>
              <a:t>予定</a:t>
            </a:r>
            <a:endParaRPr lang="ja-JP" sz="1400">
              <a:solidFill>
                <a:schemeClr val="bg1"/>
              </a:solidFill>
              <a:cs typeface="Arial"/>
            </a:endParaRPr>
          </a:p>
        </p:txBody>
      </p:sp>
      <p:cxnSp>
        <p:nvCxnSpPr>
          <p:cNvPr id="104" name="Google Shape;103;p14">
            <a:extLst>
              <a:ext uri="{FF2B5EF4-FFF2-40B4-BE49-F238E27FC236}">
                <a16:creationId xmlns:a16="http://schemas.microsoft.com/office/drawing/2014/main" id="{F4E8E2C0-3246-BC40-5A8D-5F7EB8A654DD}"/>
              </a:ext>
            </a:extLst>
          </p:cNvPr>
          <p:cNvCxnSpPr>
            <a:cxnSpLocks/>
          </p:cNvCxnSpPr>
          <p:nvPr/>
        </p:nvCxnSpPr>
        <p:spPr>
          <a:xfrm flipH="1" flipV="1">
            <a:off x="5874807" y="5397828"/>
            <a:ext cx="1" cy="550940"/>
          </a:xfrm>
          <a:prstGeom prst="straightConnector1">
            <a:avLst/>
          </a:prstGeom>
          <a:noFill/>
          <a:ln w="57150" cap="flat" cmpd="sng">
            <a:solidFill>
              <a:srgbClr val="2DA2D8"/>
            </a:solidFill>
            <a:prstDash val="solid"/>
            <a:round/>
            <a:headEnd type="none" w="med" len="med"/>
            <a:tailEnd type="triangle" w="med" len="med"/>
          </a:ln>
        </p:spPr>
      </p:cxnSp>
      <p:cxnSp>
        <p:nvCxnSpPr>
          <p:cNvPr id="105" name="Google Shape;103;p14">
            <a:extLst>
              <a:ext uri="{FF2B5EF4-FFF2-40B4-BE49-F238E27FC236}">
                <a16:creationId xmlns:a16="http://schemas.microsoft.com/office/drawing/2014/main" id="{8E1CFB12-FAF0-6571-5450-D40342D20D7F}"/>
              </a:ext>
            </a:extLst>
          </p:cNvPr>
          <p:cNvCxnSpPr>
            <a:cxnSpLocks/>
          </p:cNvCxnSpPr>
          <p:nvPr/>
        </p:nvCxnSpPr>
        <p:spPr>
          <a:xfrm flipH="1" flipV="1">
            <a:off x="7629481" y="5397828"/>
            <a:ext cx="1" cy="550940"/>
          </a:xfrm>
          <a:prstGeom prst="straightConnector1">
            <a:avLst/>
          </a:prstGeom>
          <a:noFill/>
          <a:ln w="57150" cap="flat" cmpd="sng">
            <a:solidFill>
              <a:srgbClr val="2DA2D8"/>
            </a:solidFill>
            <a:prstDash val="solid"/>
            <a:round/>
            <a:headEnd type="none" w="med" len="med"/>
            <a:tailEnd type="triangle" w="med" len="med"/>
          </a:ln>
        </p:spPr>
      </p:cxnSp>
      <p:cxnSp>
        <p:nvCxnSpPr>
          <p:cNvPr id="106" name="Google Shape;103;p14">
            <a:extLst>
              <a:ext uri="{FF2B5EF4-FFF2-40B4-BE49-F238E27FC236}">
                <a16:creationId xmlns:a16="http://schemas.microsoft.com/office/drawing/2014/main" id="{F9A57FF6-237E-6E84-3447-96FEB6EFA712}"/>
              </a:ext>
            </a:extLst>
          </p:cNvPr>
          <p:cNvCxnSpPr>
            <a:cxnSpLocks/>
          </p:cNvCxnSpPr>
          <p:nvPr/>
        </p:nvCxnSpPr>
        <p:spPr>
          <a:xfrm flipH="1" flipV="1">
            <a:off x="9375064" y="5397828"/>
            <a:ext cx="1" cy="550940"/>
          </a:xfrm>
          <a:prstGeom prst="straightConnector1">
            <a:avLst/>
          </a:prstGeom>
          <a:noFill/>
          <a:ln w="57150" cap="flat" cmpd="sng">
            <a:solidFill>
              <a:srgbClr val="2DA2D8"/>
            </a:solidFill>
            <a:prstDash val="solid"/>
            <a:round/>
            <a:headEnd type="none" w="med" len="med"/>
            <a:tailEnd type="triangle" w="med" len="med"/>
          </a:ln>
        </p:spPr>
      </p:cxnSp>
      <p:sp>
        <p:nvSpPr>
          <p:cNvPr id="107" name="テキスト ボックス 106">
            <a:extLst>
              <a:ext uri="{FF2B5EF4-FFF2-40B4-BE49-F238E27FC236}">
                <a16:creationId xmlns:a16="http://schemas.microsoft.com/office/drawing/2014/main" id="{7AED77C3-FF0D-738A-08B4-2183104D3378}"/>
              </a:ext>
            </a:extLst>
          </p:cNvPr>
          <p:cNvSpPr txBox="1"/>
          <p:nvPr/>
        </p:nvSpPr>
        <p:spPr>
          <a:xfrm>
            <a:off x="3563018" y="3703954"/>
            <a:ext cx="11599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chemeClr val="tx1">
                    <a:lumMod val="75000"/>
                    <a:lumOff val="25000"/>
                  </a:schemeClr>
                </a:solidFill>
                <a:latin typeface="Meiryo"/>
                <a:ea typeface="Meiryo"/>
                <a:cs typeface="Meiryo UI" panose="020B0604030504040204" pitchFamily="50" charset="-128"/>
              </a:rPr>
              <a:t>受託開発</a:t>
            </a:r>
            <a:r>
              <a:rPr lang="en-US" altLang="ja-JP" b="1">
                <a:solidFill>
                  <a:schemeClr val="tx1">
                    <a:lumMod val="75000"/>
                    <a:lumOff val="25000"/>
                  </a:schemeClr>
                </a:solidFill>
                <a:latin typeface="Meiryo"/>
                <a:ea typeface="Meiryo"/>
                <a:cs typeface="Meiryo UI" panose="020B0604030504040204" pitchFamily="50" charset="-128"/>
              </a:rPr>
              <a:t>AI</a:t>
            </a:r>
            <a:endParaRPr lang="ja-JP" altLang="en-US" b="1">
              <a:solidFill>
                <a:schemeClr val="tx1">
                  <a:lumMod val="75000"/>
                  <a:lumOff val="25000"/>
                </a:schemeClr>
              </a:solidFill>
              <a:latin typeface="Meiryo"/>
              <a:ea typeface="Meiryo"/>
              <a:cs typeface="Meiryo UI" panose="020B0604030504040204" pitchFamily="50" charset="-128"/>
            </a:endParaRPr>
          </a:p>
        </p:txBody>
      </p:sp>
      <p:sp>
        <p:nvSpPr>
          <p:cNvPr id="108" name="テキスト ボックス 107">
            <a:extLst>
              <a:ext uri="{FF2B5EF4-FFF2-40B4-BE49-F238E27FC236}">
                <a16:creationId xmlns:a16="http://schemas.microsoft.com/office/drawing/2014/main" id="{829637F3-A067-FE61-D8D5-B504F9D1CEBE}"/>
              </a:ext>
            </a:extLst>
          </p:cNvPr>
          <p:cNvSpPr txBox="1"/>
          <p:nvPr/>
        </p:nvSpPr>
        <p:spPr>
          <a:xfrm>
            <a:off x="5289503" y="3685776"/>
            <a:ext cx="11599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b="1">
                <a:solidFill>
                  <a:schemeClr val="tx1">
                    <a:lumMod val="75000"/>
                    <a:lumOff val="25000"/>
                  </a:schemeClr>
                </a:solidFill>
                <a:latin typeface="Meiryo"/>
                <a:ea typeface="Meiryo"/>
              </a:rPr>
              <a:t>オンプレGPT</a:t>
            </a:r>
            <a:endParaRPr lang="ja-JP"/>
          </a:p>
        </p:txBody>
      </p:sp>
      <p:sp>
        <p:nvSpPr>
          <p:cNvPr id="109" name="テキスト ボックス 108">
            <a:extLst>
              <a:ext uri="{FF2B5EF4-FFF2-40B4-BE49-F238E27FC236}">
                <a16:creationId xmlns:a16="http://schemas.microsoft.com/office/drawing/2014/main" id="{8416E032-F191-1473-2910-6BD4BC66674F}"/>
              </a:ext>
            </a:extLst>
          </p:cNvPr>
          <p:cNvSpPr txBox="1"/>
          <p:nvPr/>
        </p:nvSpPr>
        <p:spPr>
          <a:xfrm>
            <a:off x="6953130" y="3658507"/>
            <a:ext cx="13236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chemeClr val="tx1">
                    <a:lumMod val="75000"/>
                    <a:lumOff val="25000"/>
                  </a:schemeClr>
                </a:solidFill>
                <a:latin typeface="Meiryo"/>
                <a:ea typeface="Meiryo"/>
                <a:cs typeface="Meiryo UI" panose="020B0604030504040204" pitchFamily="50" charset="-128"/>
              </a:rPr>
              <a:t>御社</a:t>
            </a:r>
            <a:br>
              <a:rPr lang="ja-JP" altLang="en-US" b="1">
                <a:solidFill>
                  <a:schemeClr val="tx1">
                    <a:lumMod val="75000"/>
                    <a:lumOff val="25000"/>
                  </a:schemeClr>
                </a:solidFill>
                <a:latin typeface="Meiryo"/>
                <a:ea typeface="Meiryo"/>
                <a:cs typeface="Meiryo UI" panose="020B0604030504040204" pitchFamily="50" charset="-128"/>
              </a:rPr>
            </a:br>
            <a:r>
              <a:rPr lang="ja-JP" altLang="en-US" b="1">
                <a:solidFill>
                  <a:schemeClr val="tx1">
                    <a:lumMod val="75000"/>
                    <a:lumOff val="25000"/>
                  </a:schemeClr>
                </a:solidFill>
                <a:latin typeface="Meiryo"/>
                <a:ea typeface="Meiryo"/>
                <a:cs typeface="Meiryo UI" panose="020B0604030504040204" pitchFamily="50" charset="-128"/>
              </a:rPr>
              <a:t>Only GPT</a:t>
            </a:r>
            <a:endParaRPr lang="ja-JP"/>
          </a:p>
        </p:txBody>
      </p:sp>
      <p:sp>
        <p:nvSpPr>
          <p:cNvPr id="110" name="テキスト ボックス 109">
            <a:extLst>
              <a:ext uri="{FF2B5EF4-FFF2-40B4-BE49-F238E27FC236}">
                <a16:creationId xmlns:a16="http://schemas.microsoft.com/office/drawing/2014/main" id="{99F2D74B-CC44-B062-3AE0-43FBC668D014}"/>
              </a:ext>
            </a:extLst>
          </p:cNvPr>
          <p:cNvSpPr txBox="1"/>
          <p:nvPr/>
        </p:nvSpPr>
        <p:spPr>
          <a:xfrm>
            <a:off x="9053423" y="3703955"/>
            <a:ext cx="11599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chemeClr val="tx1">
                    <a:lumMod val="75000"/>
                    <a:lumOff val="25000"/>
                  </a:schemeClr>
                </a:solidFill>
                <a:latin typeface="Meiryo"/>
                <a:ea typeface="Meiryo"/>
                <a:cs typeface="Meiryo UI" panose="020B0604030504040204" pitchFamily="50" charset="-128"/>
              </a:rPr>
              <a:t>API</a:t>
            </a:r>
            <a:endParaRPr kumimoji="1" lang="ja-JP" altLang="en-US" b="1">
              <a:solidFill>
                <a:schemeClr val="tx1">
                  <a:lumMod val="75000"/>
                  <a:lumOff val="25000"/>
                </a:schemeClr>
              </a:solidFill>
              <a:latin typeface="Meiryo"/>
              <a:ea typeface="Meiryo"/>
              <a:cs typeface="Meiryo UI" panose="020B0604030504040204" pitchFamily="50" charset="-128"/>
            </a:endParaRPr>
          </a:p>
        </p:txBody>
      </p:sp>
      <p:pic>
        <p:nvPicPr>
          <p:cNvPr id="111" name="グラフィックス 111" descr="歯車 枠線">
            <a:extLst>
              <a:ext uri="{FF2B5EF4-FFF2-40B4-BE49-F238E27FC236}">
                <a16:creationId xmlns:a16="http://schemas.microsoft.com/office/drawing/2014/main" id="{75DD9536-2003-AF57-AE23-C59FE9A4C4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3821" y="4387525"/>
            <a:ext cx="914635" cy="914400"/>
          </a:xfrm>
          <a:prstGeom prst="rect">
            <a:avLst/>
          </a:prstGeom>
        </p:spPr>
      </p:pic>
      <p:pic>
        <p:nvPicPr>
          <p:cNvPr id="112" name="グラフィックス 112" descr="データベース 枠線">
            <a:extLst>
              <a:ext uri="{FF2B5EF4-FFF2-40B4-BE49-F238E27FC236}">
                <a16:creationId xmlns:a16="http://schemas.microsoft.com/office/drawing/2014/main" id="{82A93120-A349-FA61-E2FE-1479A7DA7A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5794" y="4383003"/>
            <a:ext cx="932833" cy="823430"/>
          </a:xfrm>
          <a:prstGeom prst="rect">
            <a:avLst/>
          </a:prstGeom>
        </p:spPr>
      </p:pic>
      <p:pic>
        <p:nvPicPr>
          <p:cNvPr id="113" name="グラフィックス 113" descr="分岐図 枠線">
            <a:extLst>
              <a:ext uri="{FF2B5EF4-FFF2-40B4-BE49-F238E27FC236}">
                <a16:creationId xmlns:a16="http://schemas.microsoft.com/office/drawing/2014/main" id="{DF598E49-3231-95CF-F6FD-D51E8DF4A9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2522" y="4264765"/>
            <a:ext cx="932835" cy="932594"/>
          </a:xfrm>
          <a:prstGeom prst="rect">
            <a:avLst/>
          </a:prstGeom>
        </p:spPr>
      </p:pic>
      <p:pic>
        <p:nvPicPr>
          <p:cNvPr id="114" name="グラフィックス 114" descr="モノのインターネット 枠線">
            <a:extLst>
              <a:ext uri="{FF2B5EF4-FFF2-40B4-BE49-F238E27FC236}">
                <a16:creationId xmlns:a16="http://schemas.microsoft.com/office/drawing/2014/main" id="{3ECA96DE-661F-A93D-DA82-7B7FDD0C95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705" y="4346569"/>
            <a:ext cx="914635" cy="914400"/>
          </a:xfrm>
          <a:prstGeom prst="rect">
            <a:avLst/>
          </a:prstGeom>
        </p:spPr>
      </p:pic>
      <p:sp>
        <p:nvSpPr>
          <p:cNvPr id="38" name="スライド番号プレースホルダー 3">
            <a:extLst>
              <a:ext uri="{FF2B5EF4-FFF2-40B4-BE49-F238E27FC236}">
                <a16:creationId xmlns:a16="http://schemas.microsoft.com/office/drawing/2014/main" id="{520DAFBC-6374-4042-A6C2-BAAFEB679183}"/>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20</a:t>
            </a:fld>
            <a:endParaRPr lang="ja-JP" altLang="en-US"/>
          </a:p>
        </p:txBody>
      </p:sp>
    </p:spTree>
    <p:extLst>
      <p:ext uri="{BB962C8B-B14F-4D97-AF65-F5344CB8AC3E}">
        <p14:creationId xmlns:p14="http://schemas.microsoft.com/office/powerpoint/2010/main" val="2358113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CE6CD0-64BF-490A-9CE0-446A421B3365}"/>
              </a:ext>
            </a:extLst>
          </p:cNvPr>
          <p:cNvSpPr>
            <a:spLocks noGrp="1"/>
          </p:cNvSpPr>
          <p:nvPr>
            <p:ph type="ctrTitle"/>
          </p:nvPr>
        </p:nvSpPr>
        <p:spPr>
          <a:xfrm>
            <a:off x="0" y="3167746"/>
            <a:ext cx="10693400" cy="1224181"/>
          </a:xfrm>
        </p:spPr>
        <p:txBody>
          <a:bodyPr/>
          <a:lstStyle/>
          <a:p>
            <a:pPr algn="ctr">
              <a:spcBef>
                <a:spcPts val="0"/>
              </a:spcBef>
              <a:spcAft>
                <a:spcPts val="0"/>
              </a:spcAft>
            </a:pPr>
            <a:r>
              <a:rPr lang="ja-JP" altLang="en-US" sz="2800" b="1"/>
              <a:t>成長戦略（メタバース）</a:t>
            </a:r>
          </a:p>
        </p:txBody>
      </p:sp>
    </p:spTree>
    <p:extLst>
      <p:ext uri="{BB962C8B-B14F-4D97-AF65-F5344CB8AC3E}">
        <p14:creationId xmlns:p14="http://schemas.microsoft.com/office/powerpoint/2010/main" val="562405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AE2FB-E2F4-322A-48BF-E65AFF1C5B60}"/>
              </a:ext>
            </a:extLst>
          </p:cNvPr>
          <p:cNvSpPr>
            <a:spLocks noGrp="1"/>
          </p:cNvSpPr>
          <p:nvPr>
            <p:ph type="title"/>
          </p:nvPr>
        </p:nvSpPr>
        <p:spPr>
          <a:xfrm>
            <a:off x="475020" y="524078"/>
            <a:ext cx="4658871" cy="453450"/>
          </a:xfrm>
        </p:spPr>
        <p:txBody>
          <a:bodyPr vert="horz" wrap="square" lIns="104306" tIns="52153" rIns="104306" bIns="52153" numCol="1" anchor="ctr" anchorCtr="0" compatLnSpc="1">
            <a:prstTxWarp prst="textNoShape">
              <a:avLst/>
            </a:prstTxWarp>
            <a:noAutofit/>
          </a:bodyPr>
          <a:lstStyle/>
          <a:p>
            <a:r>
              <a:rPr lang="ja-JP" altLang="en-US" sz="2400" b="1">
                <a:latin typeface="メイリオ"/>
                <a:ea typeface="メイリオ"/>
              </a:rPr>
              <a:t>投資ポートフォリオの変更</a:t>
            </a:r>
            <a:br>
              <a:rPr lang="ja-JP" altLang="en-US" sz="2800" b="1">
                <a:latin typeface="メイリオ" panose="020B0604030504040204" pitchFamily="50" charset="-128"/>
                <a:ea typeface="メイリオ" panose="020B0604030504040204" pitchFamily="50" charset="-128"/>
              </a:rPr>
            </a:br>
            <a:endParaRPr lang="ja-JP" altLang="en-US"/>
          </a:p>
        </p:txBody>
      </p:sp>
      <p:sp>
        <p:nvSpPr>
          <p:cNvPr id="3" name="スライド番号プレースホルダー 2">
            <a:extLst>
              <a:ext uri="{FF2B5EF4-FFF2-40B4-BE49-F238E27FC236}">
                <a16:creationId xmlns:a16="http://schemas.microsoft.com/office/drawing/2014/main" id="{5008B717-39CC-4A4D-8AA5-438F4624A1A0}"/>
              </a:ext>
            </a:extLst>
          </p:cNvPr>
          <p:cNvSpPr>
            <a:spLocks noGrp="1"/>
          </p:cNvSpPr>
          <p:nvPr>
            <p:ph type="sldNum" sz="quarter" idx="10"/>
          </p:nvPr>
        </p:nvSpPr>
        <p:spPr/>
        <p:txBody>
          <a:bodyPr/>
          <a:lstStyle/>
          <a:p>
            <a:pPr>
              <a:defRPr/>
            </a:pPr>
            <a:fld id="{361BB5EA-2288-41C2-AC40-248AFA1076AE}" type="slidenum">
              <a:rPr lang="ja-JP" altLang="en-US" smtClean="0"/>
              <a:pPr>
                <a:defRPr/>
              </a:pPr>
              <a:t>22</a:t>
            </a:fld>
            <a:endParaRPr lang="ja-JP" altLang="en-US"/>
          </a:p>
        </p:txBody>
      </p:sp>
      <p:sp>
        <p:nvSpPr>
          <p:cNvPr id="7" name="CustomShape 3">
            <a:extLst>
              <a:ext uri="{FF2B5EF4-FFF2-40B4-BE49-F238E27FC236}">
                <a16:creationId xmlns:a16="http://schemas.microsoft.com/office/drawing/2014/main" id="{F9DC2FE4-3984-D861-060D-1AFED28967D2}"/>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6" name="テキスト ボックス 5">
            <a:extLst>
              <a:ext uri="{FF2B5EF4-FFF2-40B4-BE49-F238E27FC236}">
                <a16:creationId xmlns:a16="http://schemas.microsoft.com/office/drawing/2014/main" id="{C4BF58F7-3433-4B84-8FC8-F422F0AFDDC8}"/>
              </a:ext>
            </a:extLst>
          </p:cNvPr>
          <p:cNvSpPr txBox="1"/>
          <p:nvPr/>
        </p:nvSpPr>
        <p:spPr>
          <a:xfrm>
            <a:off x="6698861" y="1400098"/>
            <a:ext cx="3740596" cy="369332"/>
          </a:xfrm>
          <a:prstGeom prst="rect">
            <a:avLst/>
          </a:prstGeom>
          <a:noFill/>
        </p:spPr>
        <p:txBody>
          <a:bodyPr wrap="square" lIns="91440" tIns="45720" rIns="91440" bIns="45720" rtlCol="0" anchor="t">
            <a:spAutoFit/>
          </a:bodyPr>
          <a:lstStyle/>
          <a:p>
            <a:r>
              <a:rPr lang="ja-JP" altLang="en-US" b="1">
                <a:solidFill>
                  <a:schemeClr val="tx2"/>
                </a:solidFill>
                <a:latin typeface="Meiryo"/>
                <a:ea typeface="Meiryo"/>
                <a:cs typeface="Meiryo UI" panose="020B0604030504040204" pitchFamily="50" charset="-128"/>
              </a:rPr>
              <a:t>人的リソースと投資を振り分ける</a:t>
            </a:r>
          </a:p>
        </p:txBody>
      </p:sp>
      <p:sp>
        <p:nvSpPr>
          <p:cNvPr id="9" name="テキスト ボックス 8">
            <a:extLst>
              <a:ext uri="{FF2B5EF4-FFF2-40B4-BE49-F238E27FC236}">
                <a16:creationId xmlns:a16="http://schemas.microsoft.com/office/drawing/2014/main" id="{CA47CC4D-B400-01F2-A2E1-0EE0ABCEBD32}"/>
              </a:ext>
            </a:extLst>
          </p:cNvPr>
          <p:cNvSpPr txBox="1"/>
          <p:nvPr/>
        </p:nvSpPr>
        <p:spPr>
          <a:xfrm>
            <a:off x="3858785" y="3793837"/>
            <a:ext cx="274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3200" b="1" err="1">
                <a:solidFill>
                  <a:srgbClr val="FFFFFF"/>
                </a:solidFill>
                <a:latin typeface="Meiryo"/>
                <a:ea typeface="Meiryo UI"/>
                <a:cs typeface="Arial"/>
              </a:rPr>
              <a:t>Metareal</a:t>
            </a:r>
            <a:r>
              <a:rPr lang="en-US" altLang="ja-JP" sz="3200" b="1">
                <a:solidFill>
                  <a:srgbClr val="FFFFFF"/>
                </a:solidFill>
                <a:latin typeface="Meiryo"/>
                <a:ea typeface="Meiryo UI"/>
                <a:cs typeface="Arial"/>
              </a:rPr>
              <a:t> AI</a:t>
            </a:r>
            <a:endParaRPr lang="en-US" altLang="ja-JP" sz="3200">
              <a:solidFill>
                <a:srgbClr val="FFFFFF"/>
              </a:solidFill>
              <a:latin typeface="Arial"/>
              <a:ea typeface="Meiryo UI"/>
              <a:cs typeface="Arial"/>
            </a:endParaRPr>
          </a:p>
          <a:p>
            <a:pPr algn="l"/>
            <a:endParaRPr lang="en-US" altLang="ja-JP" sz="160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矢印: 右 11">
            <a:extLst>
              <a:ext uri="{FF2B5EF4-FFF2-40B4-BE49-F238E27FC236}">
                <a16:creationId xmlns:a16="http://schemas.microsoft.com/office/drawing/2014/main" id="{44BCB3CF-47D0-5945-2BD6-2597536A315E}"/>
              </a:ext>
            </a:extLst>
          </p:cNvPr>
          <p:cNvSpPr/>
          <p:nvPr/>
        </p:nvSpPr>
        <p:spPr>
          <a:xfrm>
            <a:off x="2873976" y="3971041"/>
            <a:ext cx="4735982" cy="70524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9E9230B9-ACE4-8197-823E-125D57E8645D}"/>
              </a:ext>
            </a:extLst>
          </p:cNvPr>
          <p:cNvSpPr/>
          <p:nvPr/>
        </p:nvSpPr>
        <p:spPr>
          <a:xfrm>
            <a:off x="3815082" y="2780609"/>
            <a:ext cx="2882406" cy="286840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ja-JP" sz="2800" b="1">
              <a:solidFill>
                <a:schemeClr val="tx1"/>
              </a:solidFill>
              <a:latin typeface="Meiryo"/>
              <a:ea typeface="Meiryo"/>
            </a:endParaRPr>
          </a:p>
        </p:txBody>
      </p:sp>
      <p:sp>
        <p:nvSpPr>
          <p:cNvPr id="16" name="テキスト ボックス 15">
            <a:extLst>
              <a:ext uri="{FF2B5EF4-FFF2-40B4-BE49-F238E27FC236}">
                <a16:creationId xmlns:a16="http://schemas.microsoft.com/office/drawing/2014/main" id="{F0641B80-CA36-4541-1226-85D417C7E1E7}"/>
              </a:ext>
            </a:extLst>
          </p:cNvPr>
          <p:cNvSpPr txBox="1"/>
          <p:nvPr/>
        </p:nvSpPr>
        <p:spPr>
          <a:xfrm>
            <a:off x="647008" y="390249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b="1">
                <a:solidFill>
                  <a:schemeClr val="bg1"/>
                </a:solidFill>
                <a:latin typeface="Meiryo"/>
                <a:ea typeface="Meiryo"/>
              </a:rPr>
              <a:t>キャッシュカウ</a:t>
            </a:r>
          </a:p>
        </p:txBody>
      </p:sp>
      <p:sp>
        <p:nvSpPr>
          <p:cNvPr id="20" name="楕円 19">
            <a:extLst>
              <a:ext uri="{FF2B5EF4-FFF2-40B4-BE49-F238E27FC236}">
                <a16:creationId xmlns:a16="http://schemas.microsoft.com/office/drawing/2014/main" id="{4B5DE53B-A062-8CD5-C07C-CD330646E353}"/>
              </a:ext>
            </a:extLst>
          </p:cNvPr>
          <p:cNvSpPr/>
          <p:nvPr/>
        </p:nvSpPr>
        <p:spPr>
          <a:xfrm>
            <a:off x="7595084" y="3138848"/>
            <a:ext cx="2227936" cy="2218251"/>
          </a:xfrm>
          <a:prstGeom prst="ellipse">
            <a:avLst/>
          </a:prstGeom>
          <a:solidFill>
            <a:srgbClr val="2DA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solidFill>
                <a:schemeClr val="bg1"/>
              </a:solidFill>
              <a:latin typeface="Meiryo UI"/>
              <a:ea typeface="Meiryo UI"/>
            </a:endParaRPr>
          </a:p>
        </p:txBody>
      </p:sp>
      <p:sp>
        <p:nvSpPr>
          <p:cNvPr id="14" name="吹き出し: 角を丸めた四角形 13">
            <a:extLst>
              <a:ext uri="{FF2B5EF4-FFF2-40B4-BE49-F238E27FC236}">
                <a16:creationId xmlns:a16="http://schemas.microsoft.com/office/drawing/2014/main" id="{D79E8C86-2DD4-4460-85E3-6F7F7FE15107}"/>
              </a:ext>
            </a:extLst>
          </p:cNvPr>
          <p:cNvSpPr/>
          <p:nvPr/>
        </p:nvSpPr>
        <p:spPr>
          <a:xfrm>
            <a:off x="3952571" y="1585801"/>
            <a:ext cx="2646177" cy="1079016"/>
          </a:xfrm>
          <a:prstGeom prst="wedgeRoundRectCallout">
            <a:avLst>
              <a:gd name="adj1" fmla="val -19995"/>
              <a:gd name="adj2" fmla="val 831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1600">
              <a:solidFill>
                <a:schemeClr val="tx1"/>
              </a:solidFill>
              <a:latin typeface="Meiryo UI" panose="020B0604030504040204" pitchFamily="50" charset="-128"/>
              <a:ea typeface="Meiryo UI" panose="020B0604030504040204" pitchFamily="50" charset="-128"/>
            </a:endParaRPr>
          </a:p>
          <a:p>
            <a:pPr algn="ctr"/>
            <a:endParaRPr lang="ja-JP" altLang="en-US" sz="1600">
              <a:solidFill>
                <a:schemeClr val="tx1"/>
              </a:solidFill>
              <a:latin typeface="Meiryo UI"/>
              <a:ea typeface="Meiryo UI"/>
            </a:endParaRPr>
          </a:p>
          <a:p>
            <a:pPr algn="ctr"/>
            <a:r>
              <a:rPr lang="ja-JP" altLang="en-US">
                <a:solidFill>
                  <a:schemeClr val="accent1">
                    <a:lumMod val="50000"/>
                  </a:schemeClr>
                </a:solidFill>
                <a:latin typeface="Meiryo"/>
                <a:ea typeface="Meiryo"/>
              </a:rPr>
              <a:t>近距離の成長戦略！</a:t>
            </a:r>
            <a:br>
              <a:rPr lang="en-US" altLang="ja-JP">
                <a:latin typeface="Meiryo UI" panose="020B0604030504040204" pitchFamily="50" charset="-128"/>
                <a:ea typeface="Meiryo UI" panose="020B0604030504040204" pitchFamily="50" charset="-128"/>
              </a:rPr>
            </a:br>
            <a:br>
              <a:rPr lang="en-US" altLang="ja-JP" sz="1600">
                <a:latin typeface="Meiryo UI" panose="020B0604030504040204" pitchFamily="50" charset="-128"/>
                <a:ea typeface="Meiryo UI" panose="020B0604030504040204" pitchFamily="50" charset="-128"/>
              </a:rPr>
            </a:br>
            <a:endParaRPr lang="ja-JP" altLang="en-US" sz="1600">
              <a:solidFill>
                <a:schemeClr val="tx1"/>
              </a:solidFill>
              <a:latin typeface="Meiryo UI" panose="020B0604030504040204" pitchFamily="50" charset="-128"/>
              <a:ea typeface="Meiryo UI" panose="020B0604030504040204" pitchFamily="50" charset="-128"/>
            </a:endParaRPr>
          </a:p>
        </p:txBody>
      </p:sp>
      <p:sp>
        <p:nvSpPr>
          <p:cNvPr id="11" name="吹き出し: 角を丸めた四角形 10">
            <a:extLst>
              <a:ext uri="{FF2B5EF4-FFF2-40B4-BE49-F238E27FC236}">
                <a16:creationId xmlns:a16="http://schemas.microsoft.com/office/drawing/2014/main" id="{06184CEE-9EEF-4929-A1C5-F65F28F235C3}"/>
              </a:ext>
            </a:extLst>
          </p:cNvPr>
          <p:cNvSpPr/>
          <p:nvPr/>
        </p:nvSpPr>
        <p:spPr>
          <a:xfrm>
            <a:off x="7677280" y="1933270"/>
            <a:ext cx="2662873" cy="1108158"/>
          </a:xfrm>
          <a:prstGeom prst="wedgeRoundRectCallout">
            <a:avLst>
              <a:gd name="adj1" fmla="val -22597"/>
              <a:gd name="adj2" fmla="val 769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20040" tIns="45720" rIns="91440" bIns="45720" rtlCol="0" anchor="ctr"/>
          <a:lstStyle/>
          <a:p>
            <a:pPr algn="ctr"/>
            <a:endParaRPr lang="ja-JP" altLang="en-US" sz="1600">
              <a:solidFill>
                <a:schemeClr val="tx1"/>
              </a:solidFill>
              <a:latin typeface="Meiryo UI" panose="020B0604030504040204" pitchFamily="50" charset="-128"/>
              <a:ea typeface="Meiryo UI" panose="020B0604030504040204" pitchFamily="50" charset="-128"/>
            </a:endParaRPr>
          </a:p>
          <a:p>
            <a:endParaRPr lang="ja-JP" altLang="en-US" sz="1600">
              <a:solidFill>
                <a:schemeClr val="tx1"/>
              </a:solidFill>
              <a:latin typeface="Meiryo UI"/>
              <a:ea typeface="Meiryo UI"/>
            </a:endParaRPr>
          </a:p>
          <a:p>
            <a:r>
              <a:rPr lang="ja-JP" altLang="en-US">
                <a:solidFill>
                  <a:schemeClr val="accent1">
                    <a:lumMod val="50000"/>
                  </a:schemeClr>
                </a:solidFill>
                <a:latin typeface="Meiryo"/>
                <a:ea typeface="Meiryo"/>
              </a:rPr>
              <a:t>花咲くのは</a:t>
            </a:r>
            <a:r>
              <a:rPr lang="en-US" altLang="ja-JP">
                <a:solidFill>
                  <a:schemeClr val="accent1">
                    <a:lumMod val="50000"/>
                  </a:schemeClr>
                </a:solidFill>
                <a:latin typeface="Meiryo"/>
                <a:ea typeface="Meiryo UI"/>
              </a:rPr>
              <a:t>5</a:t>
            </a:r>
            <a:r>
              <a:rPr lang="ja-JP" altLang="en-US">
                <a:solidFill>
                  <a:schemeClr val="accent1">
                    <a:lumMod val="50000"/>
                  </a:schemeClr>
                </a:solidFill>
                <a:latin typeface="Meiryo"/>
                <a:ea typeface="Meiryo"/>
              </a:rPr>
              <a:t>年後</a:t>
            </a:r>
            <a:br>
              <a:rPr lang="ja-JP" altLang="en-US">
                <a:latin typeface="Meiryo"/>
                <a:ea typeface="Meiryo"/>
              </a:rPr>
            </a:br>
            <a:r>
              <a:rPr lang="ja-JP" altLang="en-US">
                <a:solidFill>
                  <a:schemeClr val="accent1">
                    <a:lumMod val="50000"/>
                  </a:schemeClr>
                </a:solidFill>
                <a:latin typeface="Meiryo"/>
                <a:ea typeface="Meiryo"/>
              </a:rPr>
              <a:t>以降、まだまだ先..</a:t>
            </a:r>
            <a:r>
              <a:rPr lang="ja-JP" altLang="en-US">
                <a:solidFill>
                  <a:schemeClr val="accent1">
                    <a:lumMod val="75000"/>
                  </a:schemeClr>
                </a:solidFill>
                <a:latin typeface="Meiryo"/>
                <a:ea typeface="Meiryo"/>
              </a:rPr>
              <a:t>.</a:t>
            </a:r>
            <a:br>
              <a:rPr lang="en-US" altLang="ja-JP">
                <a:latin typeface="Meiryo UI" panose="020B0604030504040204" pitchFamily="50" charset="-128"/>
                <a:ea typeface="Meiryo UI" panose="020B0604030504040204" pitchFamily="50" charset="-128"/>
              </a:rPr>
            </a:br>
            <a:br>
              <a:rPr lang="en-US" altLang="ja-JP" sz="1600">
                <a:latin typeface="Meiryo UI" panose="020B0604030504040204" pitchFamily="50" charset="-128"/>
                <a:ea typeface="Meiryo UI" panose="020B0604030504040204" pitchFamily="50" charset="-128"/>
              </a:rPr>
            </a:br>
            <a:endParaRPr lang="ja-JP" altLang="en-US" sz="1600">
              <a:solidFill>
                <a:schemeClr val="tx1"/>
              </a:solidFill>
              <a:latin typeface="Meiryo UI" panose="020B0604030504040204" pitchFamily="50" charset="-128"/>
              <a:ea typeface="Meiryo UI" panose="020B0604030504040204" pitchFamily="50" charset="-128"/>
            </a:endParaRPr>
          </a:p>
        </p:txBody>
      </p:sp>
      <p:sp>
        <p:nvSpPr>
          <p:cNvPr id="5" name="矢印: 左 4">
            <a:extLst>
              <a:ext uri="{FF2B5EF4-FFF2-40B4-BE49-F238E27FC236}">
                <a16:creationId xmlns:a16="http://schemas.microsoft.com/office/drawing/2014/main" id="{49D18944-AAC8-466E-9D05-48BB9E13F768}"/>
              </a:ext>
            </a:extLst>
          </p:cNvPr>
          <p:cNvSpPr/>
          <p:nvPr/>
        </p:nvSpPr>
        <p:spPr>
          <a:xfrm>
            <a:off x="6330357" y="2032483"/>
            <a:ext cx="1518740" cy="446842"/>
          </a:xfrm>
          <a:prstGeom prst="leftArrow">
            <a:avLst>
              <a:gd name="adj1" fmla="val 50000"/>
              <a:gd name="adj2" fmla="val 10847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00096D1-2870-2389-07D3-D1FCE81C2063}"/>
              </a:ext>
            </a:extLst>
          </p:cNvPr>
          <p:cNvSpPr txBox="1"/>
          <p:nvPr/>
        </p:nvSpPr>
        <p:spPr>
          <a:xfrm>
            <a:off x="4095528" y="3992756"/>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200" b="1">
                <a:solidFill>
                  <a:schemeClr val="bg1"/>
                </a:solidFill>
                <a:latin typeface="Arial Nova"/>
                <a:ea typeface="Meiryo UI"/>
                <a:cs typeface="Meiryo UI" panose="020B0604030504040204" pitchFamily="50" charset="-128"/>
              </a:rPr>
              <a:t>Metareal AI</a:t>
            </a:r>
            <a:endParaRPr lang="ja-JP" altLang="en-US" sz="3200" b="1">
              <a:solidFill>
                <a:schemeClr val="bg1"/>
              </a:solidFill>
              <a:latin typeface="Arial Nova"/>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8BCDCA43-B0CB-D752-3C31-3032F6328791}"/>
              </a:ext>
            </a:extLst>
          </p:cNvPr>
          <p:cNvSpPr txBox="1"/>
          <p:nvPr/>
        </p:nvSpPr>
        <p:spPr>
          <a:xfrm>
            <a:off x="1419954" y="4342426"/>
            <a:ext cx="13019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000" b="1">
                <a:solidFill>
                  <a:schemeClr val="bg1"/>
                </a:solidFill>
                <a:latin typeface="Meiryo"/>
                <a:ea typeface="Meiryo"/>
              </a:rPr>
              <a:t>MT事業</a:t>
            </a:r>
            <a:endParaRPr lang="ja-JP"/>
          </a:p>
        </p:txBody>
      </p:sp>
      <p:cxnSp>
        <p:nvCxnSpPr>
          <p:cNvPr id="26" name="直線矢印コネクタ 25">
            <a:extLst>
              <a:ext uri="{FF2B5EF4-FFF2-40B4-BE49-F238E27FC236}">
                <a16:creationId xmlns:a16="http://schemas.microsoft.com/office/drawing/2014/main" id="{A363323F-55F7-C0F4-4F0F-BC89DE02EF1E}"/>
              </a:ext>
            </a:extLst>
          </p:cNvPr>
          <p:cNvCxnSpPr>
            <a:cxnSpLocks/>
          </p:cNvCxnSpPr>
          <p:nvPr/>
        </p:nvCxnSpPr>
        <p:spPr>
          <a:xfrm flipV="1">
            <a:off x="1304931" y="4272656"/>
            <a:ext cx="1416699" cy="10623"/>
          </a:xfrm>
          <a:prstGeom prst="straightConnector1">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47E8802F-3425-4240-0DDD-059A00AF30F8}"/>
              </a:ext>
            </a:extLst>
          </p:cNvPr>
          <p:cNvSpPr txBox="1"/>
          <p:nvPr/>
        </p:nvSpPr>
        <p:spPr>
          <a:xfrm>
            <a:off x="7637811" y="3848023"/>
            <a:ext cx="2147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b="1">
                <a:solidFill>
                  <a:srgbClr val="FFFFFF"/>
                </a:solidFill>
                <a:latin typeface="Meiryo"/>
                <a:ea typeface="Meiryo"/>
                <a:cs typeface="Arial"/>
              </a:rPr>
              <a:t>長期成長戦略</a:t>
            </a:r>
            <a:endParaRPr lang="ja-JP" b="1">
              <a:latin typeface="Meiryo"/>
              <a:ea typeface="Meiryo"/>
              <a:cs typeface="Arial"/>
            </a:endParaRPr>
          </a:p>
        </p:txBody>
      </p:sp>
      <p:sp>
        <p:nvSpPr>
          <p:cNvPr id="28" name="テキスト ボックス 27">
            <a:extLst>
              <a:ext uri="{FF2B5EF4-FFF2-40B4-BE49-F238E27FC236}">
                <a16:creationId xmlns:a16="http://schemas.microsoft.com/office/drawing/2014/main" id="{1D7DA2A3-94A1-99D4-1887-369F2160A824}"/>
              </a:ext>
            </a:extLst>
          </p:cNvPr>
          <p:cNvSpPr txBox="1"/>
          <p:nvPr/>
        </p:nvSpPr>
        <p:spPr>
          <a:xfrm>
            <a:off x="7723393" y="4303585"/>
            <a:ext cx="20299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000" b="1">
                <a:solidFill>
                  <a:schemeClr val="bg1"/>
                </a:solidFill>
                <a:latin typeface="Meiryo"/>
                <a:ea typeface="Meiryo"/>
                <a:cs typeface="Arial"/>
              </a:rPr>
              <a:t>メタバース事業</a:t>
            </a:r>
            <a:endParaRPr lang="ja-JP" sz="2000">
              <a:solidFill>
                <a:schemeClr val="bg1"/>
              </a:solidFill>
              <a:latin typeface="Arial"/>
              <a:ea typeface="Meiryo UI" panose="020B0604030504040204" pitchFamily="50" charset="-128"/>
              <a:cs typeface="Arial"/>
            </a:endParaRPr>
          </a:p>
          <a:p>
            <a:pPr algn="l"/>
            <a:endParaRPr lang="ja-JP" altLang="en-US" sz="160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矢印コネクタ 21">
            <a:extLst>
              <a:ext uri="{FF2B5EF4-FFF2-40B4-BE49-F238E27FC236}">
                <a16:creationId xmlns:a16="http://schemas.microsoft.com/office/drawing/2014/main" id="{E7C85C03-F88E-4E0C-7822-2B46DE37E61C}"/>
              </a:ext>
            </a:extLst>
          </p:cNvPr>
          <p:cNvCxnSpPr>
            <a:cxnSpLocks/>
          </p:cNvCxnSpPr>
          <p:nvPr/>
        </p:nvCxnSpPr>
        <p:spPr>
          <a:xfrm>
            <a:off x="7997062" y="4242925"/>
            <a:ext cx="1416699" cy="4083"/>
          </a:xfrm>
          <a:prstGeom prst="straightConnector1">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EF2588A6-A07A-33C8-B4AF-FBE0851FEE57}"/>
              </a:ext>
            </a:extLst>
          </p:cNvPr>
          <p:cNvSpPr/>
          <p:nvPr/>
        </p:nvSpPr>
        <p:spPr>
          <a:xfrm>
            <a:off x="733436" y="3298298"/>
            <a:ext cx="2254913" cy="1835127"/>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a:latin typeface="Meiryo"/>
              <a:ea typeface="Meiryo"/>
            </a:endParaRPr>
          </a:p>
        </p:txBody>
      </p:sp>
      <p:sp>
        <p:nvSpPr>
          <p:cNvPr id="33" name="テキスト ボックス 32">
            <a:extLst>
              <a:ext uri="{FF2B5EF4-FFF2-40B4-BE49-F238E27FC236}">
                <a16:creationId xmlns:a16="http://schemas.microsoft.com/office/drawing/2014/main" id="{4603DAD8-E98F-2216-E214-A715941A10E6}"/>
              </a:ext>
            </a:extLst>
          </p:cNvPr>
          <p:cNvSpPr txBox="1"/>
          <p:nvPr/>
        </p:nvSpPr>
        <p:spPr>
          <a:xfrm>
            <a:off x="1304258" y="4324335"/>
            <a:ext cx="12331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000" b="1">
                <a:solidFill>
                  <a:schemeClr val="bg1"/>
                </a:solidFill>
                <a:latin typeface="Meiryo"/>
                <a:ea typeface="Meiryo"/>
              </a:rPr>
              <a:t>MT事業</a:t>
            </a:r>
            <a:endParaRPr lang="ja-JP" sz="2000">
              <a:solidFill>
                <a:schemeClr val="bg1"/>
              </a:solidFill>
            </a:endParaRPr>
          </a:p>
        </p:txBody>
      </p:sp>
      <p:sp>
        <p:nvSpPr>
          <p:cNvPr id="35" name="テキスト ボックス 34">
            <a:extLst>
              <a:ext uri="{FF2B5EF4-FFF2-40B4-BE49-F238E27FC236}">
                <a16:creationId xmlns:a16="http://schemas.microsoft.com/office/drawing/2014/main" id="{C6AB9EA1-A952-2A25-27E1-1161972D234D}"/>
              </a:ext>
            </a:extLst>
          </p:cNvPr>
          <p:cNvSpPr txBox="1"/>
          <p:nvPr/>
        </p:nvSpPr>
        <p:spPr>
          <a:xfrm>
            <a:off x="1000385" y="3809232"/>
            <a:ext cx="1830682" cy="377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chemeClr val="bg1"/>
                </a:solidFill>
                <a:latin typeface="Meiryo"/>
                <a:ea typeface="Meiryo"/>
              </a:rPr>
              <a:t>キャッシュカウ</a:t>
            </a:r>
            <a:endParaRPr lang="ja-JP"/>
          </a:p>
        </p:txBody>
      </p:sp>
      <p:cxnSp>
        <p:nvCxnSpPr>
          <p:cNvPr id="37" name="直線矢印コネクタ 36">
            <a:extLst>
              <a:ext uri="{FF2B5EF4-FFF2-40B4-BE49-F238E27FC236}">
                <a16:creationId xmlns:a16="http://schemas.microsoft.com/office/drawing/2014/main" id="{9D02D44C-BF8E-C7E9-4BF4-F350A776712F}"/>
              </a:ext>
            </a:extLst>
          </p:cNvPr>
          <p:cNvCxnSpPr>
            <a:cxnSpLocks/>
          </p:cNvCxnSpPr>
          <p:nvPr/>
        </p:nvCxnSpPr>
        <p:spPr>
          <a:xfrm flipV="1">
            <a:off x="1153115" y="4206539"/>
            <a:ext cx="1406992" cy="4022"/>
          </a:xfrm>
          <a:prstGeom prst="straightConnector1">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吹き出し: 角を丸めた四角形 26">
            <a:extLst>
              <a:ext uri="{FF2B5EF4-FFF2-40B4-BE49-F238E27FC236}">
                <a16:creationId xmlns:a16="http://schemas.microsoft.com/office/drawing/2014/main" id="{0EC313E4-6B41-4283-AEB5-68CECFDB63CB}"/>
              </a:ext>
            </a:extLst>
          </p:cNvPr>
          <p:cNvSpPr/>
          <p:nvPr/>
        </p:nvSpPr>
        <p:spPr>
          <a:xfrm>
            <a:off x="650470" y="2107318"/>
            <a:ext cx="2652342" cy="928033"/>
          </a:xfrm>
          <a:prstGeom prst="wedgeRoundRectCallout">
            <a:avLst>
              <a:gd name="adj1" fmla="val -20833"/>
              <a:gd name="adj2" fmla="val 986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0" tIns="45720" rIns="91440" bIns="45720" rtlCol="0" anchor="ctr"/>
          <a:lstStyle/>
          <a:p>
            <a:r>
              <a:rPr lang="ja-JP" altLang="en-US">
                <a:solidFill>
                  <a:schemeClr val="accent1">
                    <a:lumMod val="50000"/>
                  </a:schemeClr>
                </a:solidFill>
                <a:latin typeface="Meiryo"/>
                <a:ea typeface="Meiryo"/>
              </a:rPr>
              <a:t>成長が鈍化。</a:t>
            </a:r>
            <a:br>
              <a:rPr lang="en-US" altLang="ja-JP">
                <a:latin typeface="Meiryo"/>
                <a:ea typeface="Meiryo UI" panose="020B0604030504040204" pitchFamily="50" charset="-128"/>
              </a:rPr>
            </a:br>
            <a:r>
              <a:rPr lang="ja-JP" altLang="en-US">
                <a:solidFill>
                  <a:schemeClr val="accent1">
                    <a:lumMod val="50000"/>
                  </a:schemeClr>
                </a:solidFill>
                <a:latin typeface="Meiryo"/>
                <a:ea typeface="Meiryo"/>
              </a:rPr>
              <a:t>次なる成長は...</a:t>
            </a:r>
            <a:endParaRPr lang="ja-JP">
              <a:solidFill>
                <a:schemeClr val="accent1">
                  <a:lumMod val="50000"/>
                </a:schemeClr>
              </a:solidFill>
              <a:latin typeface="Meiryo"/>
              <a:ea typeface="Meiryo"/>
              <a:cs typeface="Calibri"/>
            </a:endParaRPr>
          </a:p>
        </p:txBody>
      </p:sp>
    </p:spTree>
    <p:extLst>
      <p:ext uri="{BB962C8B-B14F-4D97-AF65-F5344CB8AC3E}">
        <p14:creationId xmlns:p14="http://schemas.microsoft.com/office/powerpoint/2010/main" val="1538463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59AF5AAA-6C46-8CE7-1775-061547F24AF9}"/>
              </a:ext>
            </a:extLst>
          </p:cNvPr>
          <p:cNvSpPr/>
          <p:nvPr/>
        </p:nvSpPr>
        <p:spPr>
          <a:xfrm>
            <a:off x="550466" y="958397"/>
            <a:ext cx="9650213" cy="352115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6632D68-AC98-7122-B5C2-E8BEC21EB871}"/>
              </a:ext>
            </a:extLst>
          </p:cNvPr>
          <p:cNvSpPr>
            <a:spLocks noGrp="1"/>
          </p:cNvSpPr>
          <p:nvPr>
            <p:ph type="title"/>
          </p:nvPr>
        </p:nvSpPr>
        <p:spPr>
          <a:xfrm>
            <a:off x="441904" y="382610"/>
            <a:ext cx="8279567" cy="453450"/>
          </a:xfrm>
        </p:spPr>
        <p:txBody>
          <a:bodyPr vert="horz" wrap="square" lIns="104306" tIns="52153" rIns="104306" bIns="52153" numCol="1" anchor="ctr" anchorCtr="0" compatLnSpc="1">
            <a:prstTxWarp prst="textNoShape">
              <a:avLst/>
            </a:prstTxWarp>
            <a:noAutofit/>
          </a:bodyPr>
          <a:lstStyle/>
          <a:p>
            <a:r>
              <a:rPr lang="ja-CA" altLang="en-US" sz="2400" b="1">
                <a:latin typeface="Meiryo"/>
                <a:ea typeface="Meiryo UI"/>
              </a:rPr>
              <a:t>メタバースを</a:t>
            </a:r>
            <a:r>
              <a:rPr lang="ja-JP" altLang="en-US" sz="2400" b="1">
                <a:latin typeface="Meiryo"/>
                <a:ea typeface="Meiryo"/>
              </a:rPr>
              <a:t>長期戦略として残す理由</a:t>
            </a:r>
          </a:p>
        </p:txBody>
      </p:sp>
      <p:sp>
        <p:nvSpPr>
          <p:cNvPr id="3" name="スライド番号プレースホルダー 2">
            <a:extLst>
              <a:ext uri="{FF2B5EF4-FFF2-40B4-BE49-F238E27FC236}">
                <a16:creationId xmlns:a16="http://schemas.microsoft.com/office/drawing/2014/main" id="{7B4A5A74-FF5D-C0E5-3543-C3D76569115A}"/>
              </a:ext>
            </a:extLst>
          </p:cNvPr>
          <p:cNvSpPr>
            <a:spLocks noGrp="1"/>
          </p:cNvSpPr>
          <p:nvPr>
            <p:ph type="sldNum" sz="quarter" idx="10"/>
          </p:nvPr>
        </p:nvSpPr>
        <p:spPr/>
        <p:txBody>
          <a:bodyPr/>
          <a:lstStyle/>
          <a:p>
            <a:pPr>
              <a:defRPr/>
            </a:pPr>
            <a:fld id="{361BB5EA-2288-41C2-AC40-248AFA1076AE}" type="slidenum">
              <a:rPr lang="ja-JP" altLang="en-US" smtClean="0"/>
              <a:pPr>
                <a:defRPr/>
              </a:pPr>
              <a:t>23</a:t>
            </a:fld>
            <a:endParaRPr lang="ja-JP" altLang="en-US"/>
          </a:p>
        </p:txBody>
      </p:sp>
      <p:sp>
        <p:nvSpPr>
          <p:cNvPr id="12" name="テキスト ボックス 11">
            <a:extLst>
              <a:ext uri="{FF2B5EF4-FFF2-40B4-BE49-F238E27FC236}">
                <a16:creationId xmlns:a16="http://schemas.microsoft.com/office/drawing/2014/main" id="{5F9553B8-32E9-4FC1-155E-D19591CC6B96}"/>
              </a:ext>
            </a:extLst>
          </p:cNvPr>
          <p:cNvSpPr txBox="1"/>
          <p:nvPr/>
        </p:nvSpPr>
        <p:spPr>
          <a:xfrm>
            <a:off x="518690" y="4696430"/>
            <a:ext cx="9644602" cy="1938992"/>
          </a:xfrm>
          <a:prstGeom prst="rect">
            <a:avLst/>
          </a:prstGeom>
          <a:noFill/>
        </p:spPr>
        <p:txBody>
          <a:bodyPr wrap="square" lIns="91440" tIns="45720" rIns="91440" bIns="45720" rtlCol="0" anchor="t">
            <a:spAutoFit/>
          </a:bodyPr>
          <a:lstStyle/>
          <a:p>
            <a:r>
              <a:rPr kumimoji="1" lang="en-US" altLang="ja-JP" sz="1500">
                <a:solidFill>
                  <a:schemeClr val="tx1">
                    <a:lumMod val="85000"/>
                    <a:lumOff val="15000"/>
                  </a:schemeClr>
                </a:solidFill>
                <a:latin typeface="Meiryo"/>
                <a:ea typeface="Meiryo UI"/>
                <a:cs typeface="Meiryo UI" panose="020B0604030504040204" pitchFamily="50" charset="-128"/>
              </a:rPr>
              <a:t>AI</a:t>
            </a:r>
            <a:r>
              <a:rPr kumimoji="1" lang="ja-JP" altLang="en-US" sz="1500">
                <a:solidFill>
                  <a:schemeClr val="tx1">
                    <a:lumMod val="85000"/>
                    <a:lumOff val="15000"/>
                  </a:schemeClr>
                </a:solidFill>
                <a:latin typeface="Meiryo"/>
                <a:ea typeface="Meiryo"/>
                <a:cs typeface="Meiryo UI" panose="020B0604030504040204" pitchFamily="50" charset="-128"/>
              </a:rPr>
              <a:t>翻訳によって人々を言語的ハンディキャップ</a:t>
            </a:r>
            <a:r>
              <a:rPr lang="ja-JP" altLang="en-US" sz="1500">
                <a:solidFill>
                  <a:schemeClr val="tx1">
                    <a:lumMod val="85000"/>
                    <a:lumOff val="15000"/>
                  </a:schemeClr>
                </a:solidFill>
                <a:latin typeface="Meiryo"/>
                <a:ea typeface="Meiryo"/>
                <a:cs typeface="Meiryo UI" panose="020B0604030504040204" pitchFamily="50" charset="-128"/>
              </a:rPr>
              <a:t>から解放し、生成</a:t>
            </a:r>
            <a:r>
              <a:rPr lang="en-US" altLang="ja-JP" sz="1500">
                <a:solidFill>
                  <a:schemeClr val="tx1">
                    <a:lumMod val="85000"/>
                    <a:lumOff val="15000"/>
                  </a:schemeClr>
                </a:solidFill>
                <a:latin typeface="Meiryo"/>
                <a:ea typeface="Meiryo UI"/>
                <a:cs typeface="Meiryo UI" panose="020B0604030504040204" pitchFamily="50" charset="-128"/>
              </a:rPr>
              <a:t>AI</a:t>
            </a:r>
            <a:r>
              <a:rPr lang="ja-JP" altLang="en-US" sz="1500">
                <a:solidFill>
                  <a:schemeClr val="tx1">
                    <a:lumMod val="85000"/>
                    <a:lumOff val="15000"/>
                  </a:schemeClr>
                </a:solidFill>
                <a:latin typeface="Meiryo"/>
                <a:ea typeface="Meiryo"/>
                <a:cs typeface="Meiryo UI" panose="020B0604030504040204" pitchFamily="50" charset="-128"/>
              </a:rPr>
              <a:t>によって単純作業の苦役から解放したのち、当社がなすべきミッションは、身体機能と物理的制約からの解放。</a:t>
            </a:r>
            <a:br>
              <a:rPr lang="ja-JP" altLang="en-US" sz="1500">
                <a:latin typeface="Meiryo"/>
                <a:ea typeface="Meiryo"/>
                <a:cs typeface="Meiryo UI" panose="020B0604030504040204" pitchFamily="50" charset="-128"/>
              </a:rPr>
            </a:br>
            <a:endParaRPr lang="ja-JP" altLang="en-US" sz="1500">
              <a:solidFill>
                <a:schemeClr val="tx1">
                  <a:lumMod val="85000"/>
                  <a:lumOff val="15000"/>
                </a:schemeClr>
              </a:solidFill>
              <a:latin typeface="Meiryo"/>
              <a:ea typeface="Meiryo"/>
              <a:cs typeface="Meiryo UI" panose="020B0604030504040204" pitchFamily="50" charset="-128"/>
            </a:endParaRPr>
          </a:p>
          <a:p>
            <a:r>
              <a:rPr lang="ja-JP" altLang="en-US" sz="1500">
                <a:solidFill>
                  <a:schemeClr val="tx1">
                    <a:lumMod val="85000"/>
                    <a:lumOff val="15000"/>
                  </a:schemeClr>
                </a:solidFill>
                <a:latin typeface="Meiryo"/>
                <a:ea typeface="Meiryo"/>
                <a:cs typeface="Meiryo UI" panose="020B0604030504040204" pitchFamily="50" charset="-128"/>
              </a:rPr>
              <a:t>当社がこれまでに、そして今この時も、全力で取り組む</a:t>
            </a:r>
            <a:r>
              <a:rPr lang="en-US" altLang="ja-JP" sz="1500">
                <a:solidFill>
                  <a:schemeClr val="tx1">
                    <a:lumMod val="85000"/>
                    <a:lumOff val="15000"/>
                  </a:schemeClr>
                </a:solidFill>
                <a:latin typeface="Meiryo"/>
                <a:ea typeface="Meiryo UI"/>
                <a:cs typeface="Meiryo UI" panose="020B0604030504040204" pitchFamily="50" charset="-128"/>
              </a:rPr>
              <a:t>AI</a:t>
            </a:r>
            <a:r>
              <a:rPr lang="ja-JP" altLang="en-US" sz="1500">
                <a:solidFill>
                  <a:schemeClr val="tx1">
                    <a:lumMod val="85000"/>
                    <a:lumOff val="15000"/>
                  </a:schemeClr>
                </a:solidFill>
                <a:latin typeface="Meiryo"/>
                <a:ea typeface="Meiryo"/>
                <a:cs typeface="Meiryo UI" panose="020B0604030504040204" pitchFamily="50" charset="-128"/>
              </a:rPr>
              <a:t>技術は、人類にメタバースという新たな世界が解放された時、真の力を発揮する。</a:t>
            </a:r>
            <a:br>
              <a:rPr lang="ja-JP" altLang="en-US" sz="1500">
                <a:latin typeface="Meiryo"/>
                <a:ea typeface="Meiryo"/>
                <a:cs typeface="Meiryo UI" panose="020B0604030504040204" pitchFamily="50" charset="-128"/>
              </a:rPr>
            </a:br>
            <a:endParaRPr lang="ja-JP" altLang="en-US" sz="1500">
              <a:solidFill>
                <a:schemeClr val="tx1">
                  <a:lumMod val="85000"/>
                  <a:lumOff val="15000"/>
                </a:schemeClr>
              </a:solidFill>
              <a:latin typeface="Meiryo"/>
              <a:ea typeface="Meiryo"/>
              <a:cs typeface="Meiryo UI" panose="020B0604030504040204" pitchFamily="50" charset="-128"/>
            </a:endParaRPr>
          </a:p>
          <a:p>
            <a:r>
              <a:rPr kumimoji="1" lang="ja-JP" altLang="en-US" sz="1500">
                <a:solidFill>
                  <a:schemeClr val="tx1">
                    <a:lumMod val="85000"/>
                    <a:lumOff val="15000"/>
                  </a:schemeClr>
                </a:solidFill>
                <a:latin typeface="Meiryo"/>
                <a:ea typeface="Meiryo"/>
                <a:cs typeface="Meiryo UI" panose="020B0604030504040204" pitchFamily="50" charset="-128"/>
              </a:rPr>
              <a:t>様々な制約に縛られたリアル世界においてさえ、これほどまでに</a:t>
            </a:r>
            <a:r>
              <a:rPr lang="ja-JP" altLang="en-US" sz="1500">
                <a:solidFill>
                  <a:schemeClr val="tx1">
                    <a:lumMod val="85000"/>
                    <a:lumOff val="15000"/>
                  </a:schemeClr>
                </a:solidFill>
                <a:latin typeface="Meiryo"/>
                <a:ea typeface="Meiryo"/>
                <a:cs typeface="Meiryo UI" panose="020B0604030504040204" pitchFamily="50" charset="-128"/>
              </a:rPr>
              <a:t>人類に</a:t>
            </a:r>
            <a:r>
              <a:rPr kumimoji="1" lang="ja-JP" altLang="en-US" sz="1500">
                <a:solidFill>
                  <a:schemeClr val="tx1">
                    <a:lumMod val="85000"/>
                    <a:lumOff val="15000"/>
                  </a:schemeClr>
                </a:solidFill>
                <a:latin typeface="Meiryo"/>
                <a:ea typeface="Meiryo"/>
                <a:cs typeface="Meiryo UI" panose="020B0604030504040204" pitchFamily="50" charset="-128"/>
              </a:rPr>
              <a:t>力を与える</a:t>
            </a:r>
            <a:r>
              <a:rPr kumimoji="1" lang="en-US" altLang="ja-JP" sz="1500">
                <a:solidFill>
                  <a:schemeClr val="tx1">
                    <a:lumMod val="85000"/>
                    <a:lumOff val="15000"/>
                  </a:schemeClr>
                </a:solidFill>
                <a:latin typeface="Meiryo"/>
                <a:ea typeface="Meiryo UI"/>
                <a:cs typeface="Meiryo UI" panose="020B0604030504040204" pitchFamily="50" charset="-128"/>
              </a:rPr>
              <a:t>AI</a:t>
            </a:r>
            <a:r>
              <a:rPr kumimoji="1" lang="ja-JP" altLang="en-US" sz="1500">
                <a:solidFill>
                  <a:schemeClr val="tx1">
                    <a:lumMod val="85000"/>
                    <a:lumOff val="15000"/>
                  </a:schemeClr>
                </a:solidFill>
                <a:latin typeface="Meiryo"/>
                <a:ea typeface="Meiryo"/>
                <a:cs typeface="Meiryo UI" panose="020B0604030504040204" pitchFamily="50" charset="-128"/>
              </a:rPr>
              <a:t>技術を、</a:t>
            </a:r>
            <a:r>
              <a:rPr lang="ja-JP" altLang="en-US" sz="1500">
                <a:solidFill>
                  <a:schemeClr val="tx1">
                    <a:lumMod val="85000"/>
                    <a:lumOff val="15000"/>
                  </a:schemeClr>
                </a:solidFill>
                <a:latin typeface="Meiryo"/>
                <a:ea typeface="Meiryo"/>
                <a:cs typeface="Meiryo UI" panose="020B0604030504040204" pitchFamily="50" charset="-128"/>
              </a:rPr>
              <a:t>すべての制約から解放されたメタバース世界と融合させ</a:t>
            </a:r>
            <a:r>
              <a:rPr kumimoji="1" lang="ja-JP" altLang="en-US" sz="1500">
                <a:solidFill>
                  <a:schemeClr val="tx1">
                    <a:lumMod val="85000"/>
                    <a:lumOff val="15000"/>
                  </a:schemeClr>
                </a:solidFill>
                <a:latin typeface="Meiryo"/>
                <a:ea typeface="Meiryo"/>
                <a:cs typeface="Meiryo UI" panose="020B0604030504040204" pitchFamily="50" charset="-128"/>
              </a:rPr>
              <a:t>、人類に真の創造の翼を与えること</a:t>
            </a:r>
            <a:r>
              <a:rPr lang="ja-JP" altLang="en-US" sz="1500">
                <a:solidFill>
                  <a:schemeClr val="tx1">
                    <a:lumMod val="85000"/>
                    <a:lumOff val="15000"/>
                  </a:schemeClr>
                </a:solidFill>
                <a:latin typeface="Meiryo"/>
                <a:ea typeface="Meiryo"/>
                <a:cs typeface="Meiryo UI" panose="020B0604030504040204" pitchFamily="50" charset="-128"/>
              </a:rPr>
              <a:t>が当社</a:t>
            </a:r>
            <a:r>
              <a:rPr kumimoji="1" lang="ja-JP" altLang="en-US" sz="1500">
                <a:solidFill>
                  <a:schemeClr val="tx1">
                    <a:lumMod val="85000"/>
                    <a:lumOff val="15000"/>
                  </a:schemeClr>
                </a:solidFill>
                <a:latin typeface="Meiryo"/>
                <a:ea typeface="Meiryo"/>
                <a:cs typeface="Meiryo UI" panose="020B0604030504040204" pitchFamily="50" charset="-128"/>
              </a:rPr>
              <a:t>の目標。</a:t>
            </a:r>
            <a:endParaRPr lang="ja-JP" altLang="en-US" sz="1500">
              <a:solidFill>
                <a:schemeClr val="tx1">
                  <a:lumMod val="85000"/>
                  <a:lumOff val="15000"/>
                </a:schemeClr>
              </a:solidFill>
              <a:latin typeface="Meiryo"/>
              <a:ea typeface="Meiryo"/>
              <a:cs typeface="Meiryo UI" panose="020B0604030504040204" pitchFamily="50" charset="-128"/>
            </a:endParaRPr>
          </a:p>
        </p:txBody>
      </p:sp>
      <p:sp>
        <p:nvSpPr>
          <p:cNvPr id="5" name="円/楕円 4">
            <a:extLst>
              <a:ext uri="{FF2B5EF4-FFF2-40B4-BE49-F238E27FC236}">
                <a16:creationId xmlns:a16="http://schemas.microsoft.com/office/drawing/2014/main" id="{8FE28C45-15AF-910C-DC97-5704F94422A8}"/>
              </a:ext>
            </a:extLst>
          </p:cNvPr>
          <p:cNvSpPr/>
          <p:nvPr/>
        </p:nvSpPr>
        <p:spPr>
          <a:xfrm>
            <a:off x="2169120" y="2978073"/>
            <a:ext cx="1257184" cy="1249055"/>
          </a:xfrm>
          <a:prstGeom prst="ellipse">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CA" altLang="en-US" sz="2000" b="1">
                <a:latin typeface="Meiryo"/>
                <a:ea typeface="ＭＳ Ｐゴシック"/>
              </a:rPr>
              <a:t>リアル</a:t>
            </a:r>
          </a:p>
        </p:txBody>
      </p:sp>
      <p:sp>
        <p:nvSpPr>
          <p:cNvPr id="6" name="円/楕円 5">
            <a:extLst>
              <a:ext uri="{FF2B5EF4-FFF2-40B4-BE49-F238E27FC236}">
                <a16:creationId xmlns:a16="http://schemas.microsoft.com/office/drawing/2014/main" id="{9EE4CCB4-7C33-7472-7A08-3F4148CD2865}"/>
              </a:ext>
            </a:extLst>
          </p:cNvPr>
          <p:cNvSpPr/>
          <p:nvPr/>
        </p:nvSpPr>
        <p:spPr>
          <a:xfrm>
            <a:off x="4579142" y="1256475"/>
            <a:ext cx="2892581" cy="2893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b="1">
              <a:latin typeface="Meiryo"/>
              <a:ea typeface="ＭＳ Ｐゴシック"/>
            </a:endParaRPr>
          </a:p>
        </p:txBody>
      </p:sp>
      <p:cxnSp>
        <p:nvCxnSpPr>
          <p:cNvPr id="10" name="直線矢印コネクタ 9">
            <a:extLst>
              <a:ext uri="{FF2B5EF4-FFF2-40B4-BE49-F238E27FC236}">
                <a16:creationId xmlns:a16="http://schemas.microsoft.com/office/drawing/2014/main" id="{39502E33-1570-F69A-4650-BC0F8BD5CC4F}"/>
              </a:ext>
            </a:extLst>
          </p:cNvPr>
          <p:cNvCxnSpPr/>
          <p:nvPr/>
        </p:nvCxnSpPr>
        <p:spPr>
          <a:xfrm flipV="1">
            <a:off x="2730379" y="4148017"/>
            <a:ext cx="4111827" cy="50753"/>
          </a:xfrm>
          <a:prstGeom prst="straightConnector1">
            <a:avLst/>
          </a:prstGeom>
          <a:ln w="57150">
            <a:solidFill>
              <a:srgbClr val="4BACC6"/>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5768D9B8-2504-C3EA-4B97-A7DC0CE89960}"/>
              </a:ext>
            </a:extLst>
          </p:cNvPr>
          <p:cNvCxnSpPr>
            <a:cxnSpLocks/>
          </p:cNvCxnSpPr>
          <p:nvPr/>
        </p:nvCxnSpPr>
        <p:spPr>
          <a:xfrm flipV="1">
            <a:off x="2512231" y="1037117"/>
            <a:ext cx="3422724" cy="2023346"/>
          </a:xfrm>
          <a:prstGeom prst="straightConnector1">
            <a:avLst/>
          </a:prstGeom>
          <a:ln w="57150">
            <a:solidFill>
              <a:srgbClr val="4BACC6"/>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A1EA9913-37BF-AD2E-E69C-EBFF2EB776D7}"/>
              </a:ext>
            </a:extLst>
          </p:cNvPr>
          <p:cNvSpPr/>
          <p:nvPr/>
        </p:nvSpPr>
        <p:spPr>
          <a:xfrm>
            <a:off x="1267442" y="1337919"/>
            <a:ext cx="2280685" cy="814589"/>
          </a:xfrm>
          <a:prstGeom prst="rect">
            <a:avLst/>
          </a:prstGeom>
          <a:solidFill>
            <a:srgbClr val="FFFF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F78DF19-7079-B487-7F37-77DA570FA874}"/>
              </a:ext>
            </a:extLst>
          </p:cNvPr>
          <p:cNvSpPr txBox="1"/>
          <p:nvPr/>
        </p:nvSpPr>
        <p:spPr>
          <a:xfrm>
            <a:off x="4551704" y="2518701"/>
            <a:ext cx="30079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000" b="1">
                <a:solidFill>
                  <a:schemeClr val="bg1"/>
                </a:solidFill>
                <a:latin typeface="Meiryo"/>
                <a:ea typeface="Meiryo"/>
              </a:rPr>
              <a:t>リアリティ</a:t>
            </a:r>
            <a:r>
              <a:rPr lang="ja-JP" altLang="en-US" sz="2000" b="1">
                <a:solidFill>
                  <a:schemeClr val="bg1"/>
                </a:solidFill>
                <a:latin typeface="Meiryo"/>
                <a:ea typeface="Meiryo"/>
              </a:rPr>
              <a:t>・</a:t>
            </a:r>
            <a:r>
              <a:rPr lang="ja-JP" sz="2000" b="1">
                <a:solidFill>
                  <a:schemeClr val="bg1"/>
                </a:solidFill>
                <a:latin typeface="Meiryo"/>
                <a:ea typeface="Meiryo"/>
              </a:rPr>
              <a:t>メタバース</a:t>
            </a:r>
            <a:endParaRPr lang="ja-JP" sz="2000">
              <a:solidFill>
                <a:schemeClr val="bg1"/>
              </a:solidFill>
              <a:latin typeface="Meiryo"/>
              <a:ea typeface="Meiryo"/>
              <a:cs typeface="Arial"/>
            </a:endParaRPr>
          </a:p>
        </p:txBody>
      </p:sp>
      <p:sp>
        <p:nvSpPr>
          <p:cNvPr id="18" name="矢印: 右 17">
            <a:extLst>
              <a:ext uri="{FF2B5EF4-FFF2-40B4-BE49-F238E27FC236}">
                <a16:creationId xmlns:a16="http://schemas.microsoft.com/office/drawing/2014/main" id="{3256810F-B6CA-B8C8-D7D5-5FDF6FFED0AA}"/>
              </a:ext>
            </a:extLst>
          </p:cNvPr>
          <p:cNvSpPr/>
          <p:nvPr/>
        </p:nvSpPr>
        <p:spPr>
          <a:xfrm rot="5400000">
            <a:off x="2074361" y="2348683"/>
            <a:ext cx="713686" cy="484632"/>
          </a:xfrm>
          <a:prstGeom prst="rightArrow">
            <a:avLst/>
          </a:prstGeom>
          <a:solidFill>
            <a:srgbClr val="FFFF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B63309DC-9A5C-4D4E-7C13-05091BD3786E}"/>
              </a:ext>
            </a:extLst>
          </p:cNvPr>
          <p:cNvSpPr/>
          <p:nvPr/>
        </p:nvSpPr>
        <p:spPr>
          <a:xfrm>
            <a:off x="7684155" y="1311777"/>
            <a:ext cx="2380477" cy="1052203"/>
          </a:xfrm>
          <a:prstGeom prst="rect">
            <a:avLst/>
          </a:prstGeom>
          <a:solidFill>
            <a:srgbClr val="FFFF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5851D0D-A46F-E88C-AB2F-29EC1CE2091A}"/>
              </a:ext>
            </a:extLst>
          </p:cNvPr>
          <p:cNvSpPr txBox="1"/>
          <p:nvPr/>
        </p:nvSpPr>
        <p:spPr>
          <a:xfrm>
            <a:off x="7621096" y="1522853"/>
            <a:ext cx="2547061" cy="738664"/>
          </a:xfrm>
          <a:prstGeom prst="rect">
            <a:avLst/>
          </a:prstGeom>
          <a:noFill/>
        </p:spPr>
        <p:txBody>
          <a:bodyPr wrap="square" lIns="91440" tIns="45720" rIns="91440" bIns="45720" rtlCol="0" anchor="t">
            <a:spAutoFit/>
          </a:bodyPr>
          <a:lstStyle/>
          <a:p>
            <a:pPr algn="ctr"/>
            <a:r>
              <a:rPr lang="ja-JP" altLang="en-US" sz="1400">
                <a:solidFill>
                  <a:srgbClr val="1F497D"/>
                </a:solidFill>
                <a:latin typeface="Meiryo"/>
                <a:ea typeface="Meiryo"/>
                <a:cs typeface="Meiryo UI" panose="020B0604030504040204" pitchFamily="50" charset="-128"/>
              </a:rPr>
              <a:t>あらゆる物理的制約から</a:t>
            </a:r>
          </a:p>
          <a:p>
            <a:pPr algn="ctr"/>
            <a:r>
              <a:rPr lang="ja-JP" altLang="en-US" sz="1400">
                <a:solidFill>
                  <a:srgbClr val="1F497D"/>
                </a:solidFill>
                <a:latin typeface="Meiryo"/>
                <a:ea typeface="Meiryo"/>
                <a:cs typeface="Meiryo UI" panose="020B0604030504040204" pitchFamily="50" charset="-128"/>
              </a:rPr>
              <a:t>解放された</a:t>
            </a:r>
          </a:p>
          <a:p>
            <a:pPr algn="ctr"/>
            <a:r>
              <a:rPr kumimoji="1" lang="en-US" altLang="ja-JP" sz="1400">
                <a:solidFill>
                  <a:srgbClr val="1F497D"/>
                </a:solidFill>
                <a:latin typeface="Meiryo"/>
                <a:ea typeface="Meiryo UI"/>
                <a:cs typeface="Meiryo UI" panose="020B0604030504040204" pitchFamily="50" charset="-128"/>
              </a:rPr>
              <a:t>AI</a:t>
            </a:r>
            <a:r>
              <a:rPr kumimoji="1" lang="ja-JP" altLang="en-US" sz="1400">
                <a:solidFill>
                  <a:srgbClr val="1F497D"/>
                </a:solidFill>
                <a:latin typeface="Meiryo"/>
                <a:ea typeface="Meiryo"/>
                <a:cs typeface="Meiryo UI" panose="020B0604030504040204" pitchFamily="50" charset="-128"/>
              </a:rPr>
              <a:t>による人類の全能化</a:t>
            </a:r>
            <a:endParaRPr lang="ja-JP" altLang="en-US" sz="1400">
              <a:solidFill>
                <a:srgbClr val="1F497D"/>
              </a:solidFill>
              <a:latin typeface="Meiryo"/>
              <a:ea typeface="Meiryo"/>
              <a:cs typeface="Meiryo UI" panose="020B0604030504040204" pitchFamily="50" charset="-128"/>
            </a:endParaRPr>
          </a:p>
        </p:txBody>
      </p:sp>
      <p:sp>
        <p:nvSpPr>
          <p:cNvPr id="22" name="矢印: 右 21">
            <a:extLst>
              <a:ext uri="{FF2B5EF4-FFF2-40B4-BE49-F238E27FC236}">
                <a16:creationId xmlns:a16="http://schemas.microsoft.com/office/drawing/2014/main" id="{29E62AF8-6C80-E40F-9943-79F89FDE9326}"/>
              </a:ext>
            </a:extLst>
          </p:cNvPr>
          <p:cNvSpPr/>
          <p:nvPr/>
        </p:nvSpPr>
        <p:spPr>
          <a:xfrm rot="10800000">
            <a:off x="6968144" y="1681854"/>
            <a:ext cx="588679" cy="469925"/>
          </a:xfrm>
          <a:prstGeom prst="rightArrow">
            <a:avLst/>
          </a:prstGeom>
          <a:solidFill>
            <a:srgbClr val="FFFF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5E3FEC6-0422-33BA-5FAC-05842C686409}"/>
              </a:ext>
            </a:extLst>
          </p:cNvPr>
          <p:cNvSpPr txBox="1"/>
          <p:nvPr/>
        </p:nvSpPr>
        <p:spPr>
          <a:xfrm>
            <a:off x="1270930" y="1485184"/>
            <a:ext cx="2267633" cy="523220"/>
          </a:xfrm>
          <a:prstGeom prst="rect">
            <a:avLst/>
          </a:prstGeom>
          <a:noFill/>
        </p:spPr>
        <p:txBody>
          <a:bodyPr wrap="square" lIns="91440" tIns="45720" rIns="91440" bIns="45720" rtlCol="0" anchor="t">
            <a:spAutoFit/>
          </a:bodyPr>
          <a:lstStyle/>
          <a:p>
            <a:pPr algn="ctr"/>
            <a:r>
              <a:rPr kumimoji="1" lang="ja-CA" altLang="en-US" sz="1400">
                <a:solidFill>
                  <a:srgbClr val="1F497D"/>
                </a:solidFill>
                <a:latin typeface="Meiryo"/>
                <a:ea typeface="Meiryo UI"/>
                <a:cs typeface="Meiryo UI" panose="020B0604030504040204" pitchFamily="50" charset="-128"/>
              </a:rPr>
              <a:t>制約条件下での</a:t>
            </a:r>
            <a:endParaRPr lang="ja-JP" altLang="en-US" sz="1400">
              <a:latin typeface="Meiryo"/>
              <a:ea typeface="Meiryo"/>
            </a:endParaRPr>
          </a:p>
          <a:p>
            <a:pPr algn="ctr"/>
            <a:r>
              <a:rPr kumimoji="1" lang="en-US" sz="1400" err="1">
                <a:solidFill>
                  <a:srgbClr val="1F497D"/>
                </a:solidFill>
                <a:latin typeface="Meiryo"/>
                <a:ea typeface="Meiryo UI"/>
                <a:cs typeface="Meiryo UI" panose="020B0604030504040204" pitchFamily="50" charset="-128"/>
              </a:rPr>
              <a:t>AI</a:t>
            </a:r>
            <a:r>
              <a:rPr kumimoji="1" lang="ja-CA" altLang="en-US" sz="1400" err="1">
                <a:solidFill>
                  <a:srgbClr val="1F497D"/>
                </a:solidFill>
                <a:latin typeface="Meiryo"/>
                <a:ea typeface="Meiryo UI"/>
                <a:cs typeface="Meiryo UI" panose="020B0604030504040204" pitchFamily="50" charset="-128"/>
              </a:rPr>
              <a:t>による世界の最適化</a:t>
            </a:r>
            <a:endParaRPr lang="ja-CA" sz="1400" err="1">
              <a:latin typeface="Meiryo"/>
              <a:ea typeface="Meiryo UI"/>
            </a:endParaRPr>
          </a:p>
        </p:txBody>
      </p:sp>
    </p:spTree>
    <p:extLst>
      <p:ext uri="{BB962C8B-B14F-4D97-AF65-F5344CB8AC3E}">
        <p14:creationId xmlns:p14="http://schemas.microsoft.com/office/powerpoint/2010/main" val="3636603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AE2FB-E2F4-322A-48BF-E65AFF1C5B60}"/>
              </a:ext>
            </a:extLst>
          </p:cNvPr>
          <p:cNvSpPr>
            <a:spLocks noGrp="1"/>
          </p:cNvSpPr>
          <p:nvPr>
            <p:ph type="title"/>
          </p:nvPr>
        </p:nvSpPr>
        <p:spPr>
          <a:xfrm>
            <a:off x="423589" y="494688"/>
            <a:ext cx="8887063" cy="453450"/>
          </a:xfrm>
        </p:spPr>
        <p:txBody>
          <a:bodyPr vert="horz" wrap="square" lIns="104306" tIns="52153" rIns="104306" bIns="52153" numCol="1" anchor="ctr" anchorCtr="0" compatLnSpc="1">
            <a:prstTxWarp prst="textNoShape">
              <a:avLst/>
            </a:prstTxWarp>
            <a:noAutofit/>
          </a:bodyPr>
          <a:lstStyle/>
          <a:p>
            <a:r>
              <a:rPr lang="ja-JP" sz="2800" b="1">
                <a:latin typeface="メイリオ"/>
                <a:ea typeface="メイリオ"/>
              </a:rPr>
              <a:t>当社のメタバース事業の特徴</a:t>
            </a:r>
            <a:br>
              <a:rPr lang="ja-JP" altLang="en-US" sz="2800" b="1">
                <a:latin typeface="メイリオ" panose="020B0604030504040204" pitchFamily="50" charset="-128"/>
                <a:ea typeface="メイリオ" panose="020B0604030504040204" pitchFamily="50" charset="-128"/>
              </a:rPr>
            </a:br>
            <a:endParaRPr lang="ja-JP" altLang="en-US"/>
          </a:p>
        </p:txBody>
      </p:sp>
      <p:sp>
        <p:nvSpPr>
          <p:cNvPr id="3" name="スライド番号プレースホルダー 2">
            <a:extLst>
              <a:ext uri="{FF2B5EF4-FFF2-40B4-BE49-F238E27FC236}">
                <a16:creationId xmlns:a16="http://schemas.microsoft.com/office/drawing/2014/main" id="{5008B717-39CC-4A4D-8AA5-438F4624A1A0}"/>
              </a:ext>
            </a:extLst>
          </p:cNvPr>
          <p:cNvSpPr>
            <a:spLocks noGrp="1"/>
          </p:cNvSpPr>
          <p:nvPr>
            <p:ph type="sldNum" sz="quarter" idx="10"/>
          </p:nvPr>
        </p:nvSpPr>
        <p:spPr/>
        <p:txBody>
          <a:bodyPr/>
          <a:lstStyle/>
          <a:p>
            <a:pPr>
              <a:defRPr/>
            </a:pPr>
            <a:fld id="{361BB5EA-2288-41C2-AC40-248AFA1076AE}" type="slidenum">
              <a:rPr lang="ja-JP" altLang="en-US" smtClean="0"/>
              <a:pPr>
                <a:defRPr/>
              </a:pPr>
              <a:t>24</a:t>
            </a:fld>
            <a:endParaRPr lang="ja-JP" altLang="en-US"/>
          </a:p>
        </p:txBody>
      </p:sp>
      <p:sp>
        <p:nvSpPr>
          <p:cNvPr id="5" name="テキスト ボックス 4">
            <a:extLst>
              <a:ext uri="{FF2B5EF4-FFF2-40B4-BE49-F238E27FC236}">
                <a16:creationId xmlns:a16="http://schemas.microsoft.com/office/drawing/2014/main" id="{0E62E754-E043-A775-A40D-FD16DAB115FB}"/>
              </a:ext>
            </a:extLst>
          </p:cNvPr>
          <p:cNvSpPr txBox="1"/>
          <p:nvPr/>
        </p:nvSpPr>
        <p:spPr>
          <a:xfrm>
            <a:off x="1102143" y="5622880"/>
            <a:ext cx="8855416"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tx1">
                    <a:lumMod val="75000"/>
                    <a:lumOff val="25000"/>
                  </a:schemeClr>
                </a:solidFill>
                <a:latin typeface="Meiryo"/>
                <a:ea typeface="Meiryo"/>
              </a:rPr>
              <a:t>当社のメタバースは「リアリティ・メタバース」が特徴。メタバーサーがワールドを自律的に生成しイベントや交流を行うプラットフォーム。それを支えるのが、メタバースワールド自動生成等の</a:t>
            </a:r>
            <a:r>
              <a:rPr lang="af-ZA">
                <a:solidFill>
                  <a:schemeClr val="tx1">
                    <a:lumMod val="75000"/>
                    <a:lumOff val="25000"/>
                  </a:schemeClr>
                </a:solidFill>
                <a:latin typeface="Meiryo"/>
                <a:ea typeface="ＭＳ Ｐゴシック"/>
              </a:rPr>
              <a:t>AI</a:t>
            </a:r>
            <a:r>
              <a:rPr lang="ja-JP" altLang="en-US">
                <a:solidFill>
                  <a:schemeClr val="tx1">
                    <a:lumMod val="75000"/>
                    <a:lumOff val="25000"/>
                  </a:schemeClr>
                </a:solidFill>
                <a:latin typeface="Meiryo"/>
                <a:ea typeface="Meiryo"/>
              </a:rPr>
              <a:t>技術群となる。</a:t>
            </a:r>
            <a:endParaRPr lang="ja-JP" altLang="en-US" sz="1600" b="1">
              <a:solidFill>
                <a:schemeClr val="tx1">
                  <a:lumMod val="75000"/>
                  <a:lumOff val="25000"/>
                </a:schemeClr>
              </a:solidFill>
              <a:latin typeface="Meiryo"/>
              <a:ea typeface="Meiryo"/>
              <a:cs typeface="Meiryo UI" panose="020B0604030504040204" pitchFamily="50" charset="-128"/>
            </a:endParaRPr>
          </a:p>
        </p:txBody>
      </p:sp>
      <p:sp>
        <p:nvSpPr>
          <p:cNvPr id="7" name="CustomShape 3">
            <a:extLst>
              <a:ext uri="{FF2B5EF4-FFF2-40B4-BE49-F238E27FC236}">
                <a16:creationId xmlns:a16="http://schemas.microsoft.com/office/drawing/2014/main" id="{F9DC2FE4-3984-D861-060D-1AFED28967D2}"/>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6" name="正方形/長方形 5">
            <a:extLst>
              <a:ext uri="{FF2B5EF4-FFF2-40B4-BE49-F238E27FC236}">
                <a16:creationId xmlns:a16="http://schemas.microsoft.com/office/drawing/2014/main" id="{2AE1D34B-50DB-CD87-BC3E-977CD1752FC9}"/>
              </a:ext>
            </a:extLst>
          </p:cNvPr>
          <p:cNvSpPr/>
          <p:nvPr/>
        </p:nvSpPr>
        <p:spPr>
          <a:xfrm>
            <a:off x="1219756" y="1482513"/>
            <a:ext cx="8322352" cy="3773358"/>
          </a:xfrm>
          <a:prstGeom prst="rect">
            <a:avLst/>
          </a:prstGeom>
          <a:solidFill>
            <a:srgbClr val="D2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3802CAF-BBB9-E027-858B-9AFBB3997C86}"/>
              </a:ext>
            </a:extLst>
          </p:cNvPr>
          <p:cNvSpPr/>
          <p:nvPr/>
        </p:nvSpPr>
        <p:spPr>
          <a:xfrm>
            <a:off x="1393393" y="2811073"/>
            <a:ext cx="7135233" cy="2247553"/>
          </a:xfrm>
          <a:prstGeom prst="rect">
            <a:avLst/>
          </a:prstGeom>
          <a:solidFill>
            <a:srgbClr val="4178B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solidFill>
                <a:schemeClr val="accent1">
                  <a:lumMod val="50000"/>
                </a:schemeClr>
              </a:solidFill>
              <a:latin typeface="Meiryo"/>
              <a:ea typeface="Meiryo"/>
              <a:cs typeface="Calibri"/>
            </a:endParaRPr>
          </a:p>
        </p:txBody>
      </p:sp>
      <p:sp>
        <p:nvSpPr>
          <p:cNvPr id="9" name="正方形/長方形 8">
            <a:extLst>
              <a:ext uri="{FF2B5EF4-FFF2-40B4-BE49-F238E27FC236}">
                <a16:creationId xmlns:a16="http://schemas.microsoft.com/office/drawing/2014/main" id="{7204F070-B87E-4A31-AD60-8884A5F3660B}"/>
              </a:ext>
            </a:extLst>
          </p:cNvPr>
          <p:cNvSpPr/>
          <p:nvPr/>
        </p:nvSpPr>
        <p:spPr>
          <a:xfrm>
            <a:off x="1631647" y="3882371"/>
            <a:ext cx="5878731" cy="999169"/>
          </a:xfrm>
          <a:prstGeom prst="rect">
            <a:avLst/>
          </a:prstGeom>
          <a:solidFill>
            <a:srgbClr val="4178B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651E675-1FCD-FD87-E8D5-3741DDE1B736}"/>
              </a:ext>
            </a:extLst>
          </p:cNvPr>
          <p:cNvSpPr txBox="1"/>
          <p:nvPr/>
        </p:nvSpPr>
        <p:spPr>
          <a:xfrm>
            <a:off x="1391572" y="1747814"/>
            <a:ext cx="117538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b="1">
                <a:solidFill>
                  <a:schemeClr val="accent1">
                    <a:lumMod val="50000"/>
                  </a:schemeClr>
                </a:solidFill>
                <a:latin typeface="Meiryo"/>
                <a:ea typeface="Meiryo"/>
                <a:cs typeface="Meiryo UI" panose="020B0604030504040204" pitchFamily="50" charset="-128"/>
              </a:rPr>
              <a:t>第1の特徴</a:t>
            </a:r>
            <a:endParaRPr kumimoji="1" lang="ja-JP" altLang="en-US" sz="1600" b="1">
              <a:solidFill>
                <a:schemeClr val="accent1">
                  <a:lumMod val="50000"/>
                </a:schemeClr>
              </a:solidFill>
              <a:latin typeface="Meiryo"/>
              <a:ea typeface="Meiryo"/>
              <a:cs typeface="Meiryo UI" panose="020B0604030504040204" pitchFamily="50" charset="-128"/>
            </a:endParaRPr>
          </a:p>
        </p:txBody>
      </p:sp>
      <p:sp>
        <p:nvSpPr>
          <p:cNvPr id="14" name="テキスト ボックス 13">
            <a:extLst>
              <a:ext uri="{FF2B5EF4-FFF2-40B4-BE49-F238E27FC236}">
                <a16:creationId xmlns:a16="http://schemas.microsoft.com/office/drawing/2014/main" id="{0A75DD91-19AD-7431-2F60-917C7CBBBE8A}"/>
              </a:ext>
            </a:extLst>
          </p:cNvPr>
          <p:cNvSpPr txBox="1"/>
          <p:nvPr/>
        </p:nvSpPr>
        <p:spPr>
          <a:xfrm>
            <a:off x="1593539" y="2941252"/>
            <a:ext cx="13835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600" b="1">
                <a:solidFill>
                  <a:schemeClr val="accent1">
                    <a:lumMod val="50000"/>
                  </a:schemeClr>
                </a:solidFill>
                <a:latin typeface="Meiryo"/>
                <a:ea typeface="Meiryo"/>
              </a:rPr>
              <a:t>第</a:t>
            </a:r>
            <a:r>
              <a:rPr lang="en-US" altLang="ja-JP" sz="1600" b="1">
                <a:solidFill>
                  <a:schemeClr val="accent1">
                    <a:lumMod val="50000"/>
                  </a:schemeClr>
                </a:solidFill>
                <a:latin typeface="Meiryo"/>
                <a:ea typeface="Meiryo"/>
              </a:rPr>
              <a:t>2</a:t>
            </a:r>
            <a:r>
              <a:rPr lang="ja-JP" sz="1600" b="1">
                <a:solidFill>
                  <a:schemeClr val="accent1">
                    <a:lumMod val="50000"/>
                  </a:schemeClr>
                </a:solidFill>
                <a:latin typeface="Meiryo"/>
                <a:ea typeface="Meiryo"/>
              </a:rPr>
              <a:t>の特徴</a:t>
            </a:r>
            <a:endParaRPr lang="ja-JP">
              <a:solidFill>
                <a:schemeClr val="accent1">
                  <a:lumMod val="50000"/>
                </a:schemeClr>
              </a:solidFill>
            </a:endParaRPr>
          </a:p>
        </p:txBody>
      </p:sp>
      <p:sp>
        <p:nvSpPr>
          <p:cNvPr id="15" name="テキスト ボックス 14">
            <a:extLst>
              <a:ext uri="{FF2B5EF4-FFF2-40B4-BE49-F238E27FC236}">
                <a16:creationId xmlns:a16="http://schemas.microsoft.com/office/drawing/2014/main" id="{4F6FD538-D0D4-4BDF-F9D5-15C67A9914A5}"/>
              </a:ext>
            </a:extLst>
          </p:cNvPr>
          <p:cNvSpPr txBox="1"/>
          <p:nvPr/>
        </p:nvSpPr>
        <p:spPr>
          <a:xfrm>
            <a:off x="1759057" y="4015349"/>
            <a:ext cx="12139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600" b="1">
                <a:solidFill>
                  <a:schemeClr val="accent1">
                    <a:lumMod val="50000"/>
                  </a:schemeClr>
                </a:solidFill>
                <a:latin typeface="Meiryo"/>
                <a:ea typeface="Meiryo"/>
              </a:rPr>
              <a:t>第</a:t>
            </a:r>
            <a:r>
              <a:rPr lang="en-US" altLang="ja-JP" sz="1600" b="1">
                <a:solidFill>
                  <a:schemeClr val="accent1">
                    <a:lumMod val="50000"/>
                  </a:schemeClr>
                </a:solidFill>
                <a:latin typeface="Meiryo"/>
                <a:ea typeface="Meiryo"/>
              </a:rPr>
              <a:t>3</a:t>
            </a:r>
            <a:r>
              <a:rPr lang="ja-JP" sz="1600" b="1">
                <a:solidFill>
                  <a:schemeClr val="accent1">
                    <a:lumMod val="50000"/>
                  </a:schemeClr>
                </a:solidFill>
                <a:latin typeface="Meiryo"/>
                <a:ea typeface="Meiryo"/>
              </a:rPr>
              <a:t>の特徴</a:t>
            </a:r>
            <a:endParaRPr lang="ja-JP">
              <a:solidFill>
                <a:schemeClr val="accent1">
                  <a:lumMod val="50000"/>
                </a:schemeClr>
              </a:solidFill>
              <a:cs typeface="Arial"/>
            </a:endParaRPr>
          </a:p>
        </p:txBody>
      </p:sp>
      <p:sp>
        <p:nvSpPr>
          <p:cNvPr id="16" name="テキスト ボックス 15">
            <a:extLst>
              <a:ext uri="{FF2B5EF4-FFF2-40B4-BE49-F238E27FC236}">
                <a16:creationId xmlns:a16="http://schemas.microsoft.com/office/drawing/2014/main" id="{B2A6DF3A-837A-81C0-495D-772DDCA8A633}"/>
              </a:ext>
            </a:extLst>
          </p:cNvPr>
          <p:cNvSpPr txBox="1"/>
          <p:nvPr/>
        </p:nvSpPr>
        <p:spPr>
          <a:xfrm>
            <a:off x="1500638" y="2248288"/>
            <a:ext cx="419714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600" b="1">
                <a:solidFill>
                  <a:schemeClr val="accent1">
                    <a:lumMod val="50000"/>
                  </a:schemeClr>
                </a:solidFill>
                <a:latin typeface="Meiryo"/>
                <a:ea typeface="Meiryo"/>
              </a:rPr>
              <a:t>リアリティ・メタバース</a:t>
            </a:r>
            <a:endParaRPr lang="ja-JP"/>
          </a:p>
        </p:txBody>
      </p:sp>
      <p:sp>
        <p:nvSpPr>
          <p:cNvPr id="17" name="テキスト ボックス 16">
            <a:extLst>
              <a:ext uri="{FF2B5EF4-FFF2-40B4-BE49-F238E27FC236}">
                <a16:creationId xmlns:a16="http://schemas.microsoft.com/office/drawing/2014/main" id="{567714B0-06E0-B3E9-E9CA-2BE53C31C159}"/>
              </a:ext>
            </a:extLst>
          </p:cNvPr>
          <p:cNvSpPr txBox="1"/>
          <p:nvPr/>
        </p:nvSpPr>
        <p:spPr>
          <a:xfrm>
            <a:off x="1914768" y="3251149"/>
            <a:ext cx="414318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600" b="1">
                <a:solidFill>
                  <a:schemeClr val="accent1">
                    <a:lumMod val="50000"/>
                  </a:schemeClr>
                </a:solidFill>
                <a:latin typeface="Arial"/>
                <a:ea typeface="Meiryo"/>
                <a:cs typeface="Arial"/>
              </a:rPr>
              <a:t>メタバー</a:t>
            </a:r>
            <a:r>
              <a:rPr lang="ja-JP" altLang="en-US" sz="2600" b="1">
                <a:solidFill>
                  <a:schemeClr val="accent1">
                    <a:lumMod val="50000"/>
                  </a:schemeClr>
                </a:solidFill>
                <a:latin typeface="Arial"/>
                <a:ea typeface="Meiryo"/>
                <a:cs typeface="Arial"/>
              </a:rPr>
              <a:t>サー構想</a:t>
            </a:r>
            <a:endParaRPr lang="ja-JP" sz="2600" b="1">
              <a:solidFill>
                <a:schemeClr val="accent1">
                  <a:lumMod val="50000"/>
                </a:schemeClr>
              </a:solidFill>
              <a:cs typeface="Arial" charset="0"/>
            </a:endParaRPr>
          </a:p>
        </p:txBody>
      </p:sp>
      <p:sp>
        <p:nvSpPr>
          <p:cNvPr id="18" name="テキスト ボックス 17">
            <a:extLst>
              <a:ext uri="{FF2B5EF4-FFF2-40B4-BE49-F238E27FC236}">
                <a16:creationId xmlns:a16="http://schemas.microsoft.com/office/drawing/2014/main" id="{98EC49AB-8023-4774-6E12-561A30D67407}"/>
              </a:ext>
            </a:extLst>
          </p:cNvPr>
          <p:cNvSpPr txBox="1"/>
          <p:nvPr/>
        </p:nvSpPr>
        <p:spPr>
          <a:xfrm>
            <a:off x="2114772" y="4342585"/>
            <a:ext cx="280960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600" b="1">
                <a:solidFill>
                  <a:schemeClr val="accent1">
                    <a:lumMod val="50000"/>
                  </a:schemeClr>
                </a:solidFill>
                <a:latin typeface="Meiryo"/>
                <a:ea typeface="Meiryo"/>
                <a:cs typeface="Arial"/>
              </a:rPr>
              <a:t>AI x メタバース</a:t>
            </a:r>
            <a:endParaRPr lang="ja-JP" sz="2600" b="1">
              <a:solidFill>
                <a:schemeClr val="accent1">
                  <a:lumMod val="50000"/>
                </a:schemeClr>
              </a:solidFill>
              <a:latin typeface="Meiryo"/>
              <a:ea typeface="Meiryo"/>
            </a:endParaRPr>
          </a:p>
        </p:txBody>
      </p:sp>
      <p:sp>
        <p:nvSpPr>
          <p:cNvPr id="20" name="四角形: 角を丸くする 19">
            <a:extLst>
              <a:ext uri="{FF2B5EF4-FFF2-40B4-BE49-F238E27FC236}">
                <a16:creationId xmlns:a16="http://schemas.microsoft.com/office/drawing/2014/main" id="{7B42E8EE-F611-9E74-5429-DA28649FA1E8}"/>
              </a:ext>
            </a:extLst>
          </p:cNvPr>
          <p:cNvSpPr/>
          <p:nvPr/>
        </p:nvSpPr>
        <p:spPr>
          <a:xfrm>
            <a:off x="3873326" y="1016208"/>
            <a:ext cx="6327024" cy="1145581"/>
          </a:xfrm>
          <a:prstGeom prst="roundRect">
            <a:avLst/>
          </a:prstGeom>
          <a:solidFill>
            <a:schemeClr val="bg1"/>
          </a:solidFill>
          <a:ln w="2857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2D2CBA0-B15E-20CE-D099-907E9A7124A7}"/>
              </a:ext>
            </a:extLst>
          </p:cNvPr>
          <p:cNvSpPr txBox="1"/>
          <p:nvPr/>
        </p:nvSpPr>
        <p:spPr>
          <a:xfrm>
            <a:off x="4068209" y="1129919"/>
            <a:ext cx="60621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b="1">
                <a:solidFill>
                  <a:schemeClr val="accent5"/>
                </a:solidFill>
                <a:latin typeface="Meiryo"/>
                <a:ea typeface="Meiryo"/>
                <a:cs typeface="Arial"/>
              </a:rPr>
              <a:t>世間一般のメタバースがアンリアル （ゲーム・CG・アニメ）が中心であるのに対して 当社はリアル（実生活・実写）を コンセプトとしてポジショニングしている</a:t>
            </a:r>
            <a:r>
              <a:rPr lang="ja-JP" altLang="en-US" sz="1400" b="1">
                <a:solidFill>
                  <a:schemeClr val="accent5"/>
                </a:solidFill>
                <a:latin typeface="Meiryo"/>
                <a:ea typeface="Meiryo"/>
                <a:cs typeface="Arial"/>
              </a:rPr>
              <a:t>。</a:t>
            </a:r>
            <a:endParaRPr lang="en-US" altLang="ja-JP" sz="1400" b="1">
              <a:solidFill>
                <a:schemeClr val="accent5"/>
              </a:solidFill>
              <a:latin typeface="Meiryo"/>
              <a:ea typeface="Meiryo"/>
              <a:cs typeface="Arial"/>
            </a:endParaRPr>
          </a:p>
          <a:p>
            <a:pPr algn="l"/>
            <a:r>
              <a:rPr lang="ja-JP" sz="1400" b="1">
                <a:solidFill>
                  <a:schemeClr val="accent5"/>
                </a:solidFill>
                <a:latin typeface="Meiryo"/>
                <a:ea typeface="Meiryo"/>
                <a:cs typeface="Arial"/>
              </a:rPr>
              <a:t>「メタバース＝アンリアル」と「AR＝リアル」のブリッジ</a:t>
            </a:r>
            <a:r>
              <a:rPr lang="ja-JP" altLang="en-US" sz="1400" b="1">
                <a:solidFill>
                  <a:schemeClr val="accent5"/>
                </a:solidFill>
                <a:latin typeface="Meiryo"/>
                <a:ea typeface="Meiryo"/>
                <a:cs typeface="Arial"/>
              </a:rPr>
              <a:t>。</a:t>
            </a:r>
            <a:endParaRPr lang="ja-JP" sz="1400" b="1">
              <a:solidFill>
                <a:schemeClr val="accent5"/>
              </a:solidFill>
              <a:latin typeface="Meiryo"/>
              <a:ea typeface="Meiryo"/>
            </a:endParaRPr>
          </a:p>
        </p:txBody>
      </p:sp>
      <p:sp>
        <p:nvSpPr>
          <p:cNvPr id="23" name="四角形: 角を丸くする 22">
            <a:extLst>
              <a:ext uri="{FF2B5EF4-FFF2-40B4-BE49-F238E27FC236}">
                <a16:creationId xmlns:a16="http://schemas.microsoft.com/office/drawing/2014/main" id="{6513608F-D20D-762B-7B60-1E6D309D29DD}"/>
              </a:ext>
            </a:extLst>
          </p:cNvPr>
          <p:cNvSpPr/>
          <p:nvPr/>
        </p:nvSpPr>
        <p:spPr>
          <a:xfrm>
            <a:off x="6064193" y="2647046"/>
            <a:ext cx="3824870" cy="1021005"/>
          </a:xfrm>
          <a:prstGeom prst="roundRect">
            <a:avLst/>
          </a:prstGeom>
          <a:solidFill>
            <a:schemeClr val="bg1"/>
          </a:solidFill>
          <a:ln w="2857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A6B59B4-2187-5D1D-5276-749F124CD7D5}"/>
              </a:ext>
            </a:extLst>
          </p:cNvPr>
          <p:cNvSpPr txBox="1"/>
          <p:nvPr/>
        </p:nvSpPr>
        <p:spPr>
          <a:xfrm>
            <a:off x="6207311" y="2777414"/>
            <a:ext cx="3650756" cy="756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400" b="1">
                <a:solidFill>
                  <a:schemeClr val="accent5"/>
                </a:solidFill>
                <a:latin typeface="Meiryo"/>
                <a:ea typeface="Meiryo"/>
                <a:cs typeface="Arial"/>
              </a:rPr>
              <a:t>ワールドを作成したりイベントを開いたりするユーザー（メタバーサー）による自律駆動のメタバース</a:t>
            </a:r>
            <a:r>
              <a:rPr lang="ja-JP" altLang="en-US" sz="1400" b="1">
                <a:solidFill>
                  <a:schemeClr val="accent5"/>
                </a:solidFill>
                <a:latin typeface="Meiryo"/>
                <a:ea typeface="Meiryo"/>
                <a:cs typeface="Arial"/>
              </a:rPr>
              <a:t>。</a:t>
            </a:r>
          </a:p>
        </p:txBody>
      </p:sp>
    </p:spTree>
    <p:extLst>
      <p:ext uri="{BB962C8B-B14F-4D97-AF65-F5344CB8AC3E}">
        <p14:creationId xmlns:p14="http://schemas.microsoft.com/office/powerpoint/2010/main" val="258805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descr="背景パターン&#10;&#10;説明は自動で生成されたものです">
            <a:extLst>
              <a:ext uri="{FF2B5EF4-FFF2-40B4-BE49-F238E27FC236}">
                <a16:creationId xmlns:a16="http://schemas.microsoft.com/office/drawing/2014/main" id="{21083998-AF9E-466A-9B87-538E9596F24E}"/>
              </a:ext>
            </a:extLst>
          </p:cNvPr>
          <p:cNvPicPr>
            <a:picLocks noChangeAspect="1"/>
          </p:cNvPicPr>
          <p:nvPr/>
        </p:nvPicPr>
        <p:blipFill>
          <a:blip r:embed="rId2"/>
          <a:stretch>
            <a:fillRect/>
          </a:stretch>
        </p:blipFill>
        <p:spPr>
          <a:xfrm>
            <a:off x="736100" y="1194191"/>
            <a:ext cx="9286314" cy="5380398"/>
          </a:xfrm>
          <a:prstGeom prst="rect">
            <a:avLst/>
          </a:prstGeom>
        </p:spPr>
      </p:pic>
      <p:sp>
        <p:nvSpPr>
          <p:cNvPr id="7" name="正方形/長方形 6">
            <a:extLst>
              <a:ext uri="{FF2B5EF4-FFF2-40B4-BE49-F238E27FC236}">
                <a16:creationId xmlns:a16="http://schemas.microsoft.com/office/drawing/2014/main" id="{7ACFF7C2-0550-33A7-EBE3-5428E03E2C46}"/>
              </a:ext>
            </a:extLst>
          </p:cNvPr>
          <p:cNvSpPr/>
          <p:nvPr/>
        </p:nvSpPr>
        <p:spPr>
          <a:xfrm>
            <a:off x="631086" y="1192691"/>
            <a:ext cx="9497041" cy="5441800"/>
          </a:xfrm>
          <a:prstGeom prst="rect">
            <a:avLst/>
          </a:prstGeom>
          <a:solidFill>
            <a:srgbClr val="FFFFFF">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0FF0405B-194D-8B65-5463-852D9F6A9D0A}"/>
              </a:ext>
            </a:extLst>
          </p:cNvPr>
          <p:cNvSpPr>
            <a:spLocks noGrp="1"/>
          </p:cNvSpPr>
          <p:nvPr>
            <p:ph type="title"/>
          </p:nvPr>
        </p:nvSpPr>
        <p:spPr/>
        <p:txBody>
          <a:bodyPr>
            <a:normAutofit fontScale="90000"/>
          </a:bodyPr>
          <a:lstStyle/>
          <a:p>
            <a:br>
              <a:rPr lang="ja-JP" altLang="en-US"/>
            </a:br>
            <a:endParaRPr lang="ja-JP" altLang="en-US"/>
          </a:p>
        </p:txBody>
      </p:sp>
      <p:sp>
        <p:nvSpPr>
          <p:cNvPr id="6" name="正方形/長方形 5">
            <a:extLst>
              <a:ext uri="{FF2B5EF4-FFF2-40B4-BE49-F238E27FC236}">
                <a16:creationId xmlns:a16="http://schemas.microsoft.com/office/drawing/2014/main" id="{3FB06D08-1468-2C26-3FAC-6AF5CDE01C8D}"/>
              </a:ext>
            </a:extLst>
          </p:cNvPr>
          <p:cNvSpPr/>
          <p:nvPr/>
        </p:nvSpPr>
        <p:spPr>
          <a:xfrm>
            <a:off x="2137450" y="2585696"/>
            <a:ext cx="6563179" cy="2300826"/>
          </a:xfrm>
          <a:prstGeom prst="rect">
            <a:avLst/>
          </a:prstGeom>
          <a:solidFill>
            <a:srgbClr val="030303">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639DA26-2331-88A1-00F5-3922376B3073}"/>
              </a:ext>
            </a:extLst>
          </p:cNvPr>
          <p:cNvSpPr txBox="1"/>
          <p:nvPr/>
        </p:nvSpPr>
        <p:spPr>
          <a:xfrm>
            <a:off x="3054097" y="3008708"/>
            <a:ext cx="48401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solidFill>
                <a:latin typeface="Meiryo"/>
                <a:ea typeface="ＭＳ Ｐゴシック"/>
              </a:rPr>
              <a:t>AI x </a:t>
            </a:r>
            <a:r>
              <a:rPr lang="ja-JP" sz="4800" b="1">
                <a:solidFill>
                  <a:schemeClr val="bg1"/>
                </a:solidFill>
                <a:latin typeface="Arial"/>
                <a:ea typeface="Meiryo"/>
                <a:cs typeface="Arial"/>
              </a:rPr>
              <a:t>メタバース</a:t>
            </a:r>
            <a:r>
              <a:rPr lang="en-US" sz="4800" b="1">
                <a:solidFill>
                  <a:schemeClr val="bg1"/>
                </a:solidFill>
                <a:latin typeface="Meiryo"/>
                <a:ea typeface="ＭＳ Ｐゴシック"/>
              </a:rPr>
              <a:t>​</a:t>
            </a:r>
            <a:endParaRPr lang="ja-JP" altLang="en-US" sz="4800" b="1">
              <a:solidFill>
                <a:schemeClr val="bg1"/>
              </a:solidFill>
              <a:ea typeface="ＭＳ Ｐゴシック"/>
              <a:cs typeface="Arial"/>
            </a:endParaRPr>
          </a:p>
        </p:txBody>
      </p:sp>
      <p:sp>
        <p:nvSpPr>
          <p:cNvPr id="2" name="テキスト ボックス 1">
            <a:extLst>
              <a:ext uri="{FF2B5EF4-FFF2-40B4-BE49-F238E27FC236}">
                <a16:creationId xmlns:a16="http://schemas.microsoft.com/office/drawing/2014/main" id="{D5B5B7A2-D555-FE70-8796-E72B6FB1E060}"/>
              </a:ext>
            </a:extLst>
          </p:cNvPr>
          <p:cNvSpPr txBox="1"/>
          <p:nvPr/>
        </p:nvSpPr>
        <p:spPr>
          <a:xfrm>
            <a:off x="2751409" y="3877629"/>
            <a:ext cx="6753627"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3200" b="1">
                <a:solidFill>
                  <a:schemeClr val="bg1"/>
                </a:solidFill>
                <a:latin typeface="Meiryo"/>
                <a:ea typeface="Meiryo"/>
                <a:cs typeface="Meiryo UI" panose="020B0604030504040204" pitchFamily="50" charset="-128"/>
              </a:rPr>
              <a:t>ワールドの</a:t>
            </a:r>
            <a:r>
              <a:rPr lang="ja-JP" altLang="ja-JP" sz="3200" b="1">
                <a:solidFill>
                  <a:schemeClr val="bg1"/>
                </a:solidFill>
                <a:latin typeface="Meiryo"/>
                <a:ea typeface="Meiryo"/>
                <a:cs typeface="Meiryo UI" panose="020B0604030504040204" pitchFamily="50" charset="-128"/>
              </a:rPr>
              <a:t>生成</a:t>
            </a:r>
            <a:r>
              <a:rPr lang="ja-JP" sz="3200" b="1">
                <a:solidFill>
                  <a:schemeClr val="bg1"/>
                </a:solidFill>
                <a:latin typeface="Meiryo"/>
                <a:ea typeface="Meiryo"/>
                <a:cs typeface="Meiryo UI" panose="020B0604030504040204" pitchFamily="50" charset="-128"/>
              </a:rPr>
              <a:t>から</a:t>
            </a:r>
            <a:r>
              <a:rPr lang="ja-JP" altLang="ja-JP" sz="3200" b="1">
                <a:solidFill>
                  <a:schemeClr val="bg1"/>
                </a:solidFill>
                <a:latin typeface="Meiryo"/>
                <a:ea typeface="Meiryo"/>
                <a:cs typeface="Meiryo UI" panose="020B0604030504040204" pitchFamily="50" charset="-128"/>
              </a:rPr>
              <a:t>体験</a:t>
            </a:r>
            <a:r>
              <a:rPr lang="ja-JP" sz="3200" b="1">
                <a:solidFill>
                  <a:schemeClr val="bg1"/>
                </a:solidFill>
                <a:latin typeface="Meiryo"/>
                <a:ea typeface="Meiryo"/>
                <a:cs typeface="Meiryo UI" panose="020B0604030504040204" pitchFamily="50" charset="-128"/>
              </a:rPr>
              <a:t>まで</a:t>
            </a:r>
            <a:endParaRPr lang="ja-JP" sz="3200" b="1">
              <a:solidFill>
                <a:schemeClr val="bg1"/>
              </a:solidFill>
              <a:cs typeface="Arial"/>
            </a:endParaRPr>
          </a:p>
        </p:txBody>
      </p:sp>
      <p:sp>
        <p:nvSpPr>
          <p:cNvPr id="9" name="CustomShape 3">
            <a:extLst>
              <a:ext uri="{FF2B5EF4-FFF2-40B4-BE49-F238E27FC236}">
                <a16:creationId xmlns:a16="http://schemas.microsoft.com/office/drawing/2014/main" id="{AE8817F8-187E-385D-7123-ABA17F8E5A11}"/>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10" name="スライド番号プレースホルダー 3">
            <a:extLst>
              <a:ext uri="{FF2B5EF4-FFF2-40B4-BE49-F238E27FC236}">
                <a16:creationId xmlns:a16="http://schemas.microsoft.com/office/drawing/2014/main" id="{080DDBC9-648A-48E6-85D3-5D063A27C016}"/>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25</a:t>
            </a:fld>
            <a:endParaRPr lang="ja-JP" altLang="en-US"/>
          </a:p>
        </p:txBody>
      </p:sp>
    </p:spTree>
    <p:extLst>
      <p:ext uri="{BB962C8B-B14F-4D97-AF65-F5344CB8AC3E}">
        <p14:creationId xmlns:p14="http://schemas.microsoft.com/office/powerpoint/2010/main" val="3291626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5" descr="屋外, 大きい, 多い, 市 が含まれている画像&#10;&#10;説明は自動で生成されたものです">
            <a:extLst>
              <a:ext uri="{FF2B5EF4-FFF2-40B4-BE49-F238E27FC236}">
                <a16:creationId xmlns:a16="http://schemas.microsoft.com/office/drawing/2014/main" id="{B1319093-60B3-1E3C-A7F5-534A4CA2A50F}"/>
              </a:ext>
            </a:extLst>
          </p:cNvPr>
          <p:cNvPicPr>
            <a:picLocks noChangeAspect="1"/>
          </p:cNvPicPr>
          <p:nvPr/>
        </p:nvPicPr>
        <p:blipFill>
          <a:blip r:embed="rId2"/>
          <a:stretch>
            <a:fillRect/>
          </a:stretch>
        </p:blipFill>
        <p:spPr>
          <a:xfrm>
            <a:off x="7739547" y="5803719"/>
            <a:ext cx="1256331" cy="836143"/>
          </a:xfrm>
          <a:prstGeom prst="rect">
            <a:avLst/>
          </a:prstGeom>
        </p:spPr>
      </p:pic>
      <p:sp>
        <p:nvSpPr>
          <p:cNvPr id="21" name="四角形: 角を丸くする 20">
            <a:extLst>
              <a:ext uri="{FF2B5EF4-FFF2-40B4-BE49-F238E27FC236}">
                <a16:creationId xmlns:a16="http://schemas.microsoft.com/office/drawing/2014/main" id="{5DFB4E88-B153-F507-F3C7-8BDFE8B80CAA}"/>
              </a:ext>
            </a:extLst>
          </p:cNvPr>
          <p:cNvSpPr/>
          <p:nvPr/>
        </p:nvSpPr>
        <p:spPr>
          <a:xfrm>
            <a:off x="8636706" y="2634978"/>
            <a:ext cx="1662132" cy="721747"/>
          </a:xfrm>
          <a:prstGeom prst="roundRect">
            <a:avLst/>
          </a:prstGeom>
          <a:solidFill>
            <a:srgbClr val="AE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0B524623-B677-4E7B-913D-BA7314A11145}"/>
              </a:ext>
            </a:extLst>
          </p:cNvPr>
          <p:cNvSpPr/>
          <p:nvPr/>
        </p:nvSpPr>
        <p:spPr>
          <a:xfrm>
            <a:off x="918336" y="3727299"/>
            <a:ext cx="2286526" cy="1299703"/>
          </a:xfrm>
          <a:prstGeom prst="ellipse">
            <a:avLst/>
          </a:prstGeom>
          <a:solidFill>
            <a:srgbClr val="D2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0306378A-0397-4E56-8929-8E1A7053A94C}"/>
              </a:ext>
            </a:extLst>
          </p:cNvPr>
          <p:cNvSpPr>
            <a:spLocks noGrp="1"/>
          </p:cNvSpPr>
          <p:nvPr>
            <p:ph idx="1"/>
          </p:nvPr>
        </p:nvSpPr>
        <p:spPr>
          <a:xfrm>
            <a:off x="885661" y="1141001"/>
            <a:ext cx="9206574" cy="1409887"/>
          </a:xfrm>
        </p:spPr>
        <p:txBody>
          <a:bodyPr/>
          <a:lstStyle/>
          <a:p>
            <a:pPr marL="0" indent="0">
              <a:lnSpc>
                <a:spcPct val="100000"/>
              </a:lnSpc>
              <a:buNone/>
            </a:pPr>
            <a:r>
              <a:rPr lang="ja-JP" sz="1800">
                <a:solidFill>
                  <a:schemeClr val="tx1">
                    <a:lumMod val="75000"/>
                    <a:lumOff val="25000"/>
                  </a:schemeClr>
                </a:solidFill>
                <a:latin typeface="メイリオ"/>
                <a:ea typeface="メイリオ"/>
              </a:rPr>
              <a:t>当社はAI集約的なメタバースワールド生成を採用。世界のエンジニア、クリエイター、アーティストたちはAIのトレーニングを通して、また、一般の人々はAIを利用して、それぞれの創造性を発揮</a:t>
            </a:r>
            <a:r>
              <a:rPr lang="ja-JP" altLang="en-US" sz="1800">
                <a:solidFill>
                  <a:schemeClr val="tx1">
                    <a:lumMod val="75000"/>
                    <a:lumOff val="25000"/>
                  </a:schemeClr>
                </a:solidFill>
                <a:latin typeface="メイリオ"/>
                <a:ea typeface="メイリオ"/>
              </a:rPr>
              <a:t>する</a:t>
            </a:r>
            <a:r>
              <a:rPr lang="ja-JP" sz="1800">
                <a:solidFill>
                  <a:schemeClr val="tx1">
                    <a:lumMod val="75000"/>
                    <a:lumOff val="25000"/>
                  </a:schemeClr>
                </a:solidFill>
                <a:latin typeface="メイリオ"/>
                <a:ea typeface="メイリオ"/>
              </a:rPr>
              <a:t>。労働集約的な作業は不要になり、膨大かつ多様なワールドがAIにより自動生成</a:t>
            </a:r>
            <a:r>
              <a:rPr lang="ja-JP" altLang="en-US" sz="1800">
                <a:solidFill>
                  <a:schemeClr val="tx1">
                    <a:lumMod val="75000"/>
                    <a:lumOff val="25000"/>
                  </a:schemeClr>
                </a:solidFill>
                <a:latin typeface="メイリオ"/>
                <a:ea typeface="メイリオ"/>
              </a:rPr>
              <a:t>される</a:t>
            </a:r>
            <a:r>
              <a:rPr lang="ja-JP" sz="1800">
                <a:solidFill>
                  <a:schemeClr val="tx1">
                    <a:lumMod val="75000"/>
                    <a:lumOff val="25000"/>
                  </a:schemeClr>
                </a:solidFill>
                <a:latin typeface="メイリオ"/>
                <a:ea typeface="メイリオ"/>
              </a:rPr>
              <a:t>。</a:t>
            </a:r>
            <a:endParaRPr lang="ja-JP" altLang="en-US" sz="1800" b="1">
              <a:solidFill>
                <a:schemeClr val="tx1">
                  <a:lumMod val="75000"/>
                  <a:lumOff val="25000"/>
                </a:schemeClr>
              </a:solidFill>
              <a:latin typeface="メイリオ"/>
              <a:ea typeface="メイリオ"/>
            </a:endParaRPr>
          </a:p>
        </p:txBody>
      </p:sp>
      <p:sp>
        <p:nvSpPr>
          <p:cNvPr id="4" name="タイトル 3">
            <a:extLst>
              <a:ext uri="{FF2B5EF4-FFF2-40B4-BE49-F238E27FC236}">
                <a16:creationId xmlns:a16="http://schemas.microsoft.com/office/drawing/2014/main" id="{A1CE6CD0-64BF-490A-9CE0-446A421B3365}"/>
              </a:ext>
            </a:extLst>
          </p:cNvPr>
          <p:cNvSpPr>
            <a:spLocks noGrp="1"/>
          </p:cNvSpPr>
          <p:nvPr>
            <p:ph type="title"/>
          </p:nvPr>
        </p:nvSpPr>
        <p:spPr>
          <a:xfrm>
            <a:off x="482844" y="362990"/>
            <a:ext cx="8279567" cy="453450"/>
          </a:xfrm>
        </p:spPr>
        <p:txBody>
          <a:bodyPr>
            <a:normAutofit fontScale="90000"/>
          </a:bodyPr>
          <a:lstStyle/>
          <a:p>
            <a:pPr>
              <a:spcBef>
                <a:spcPts val="0"/>
              </a:spcBef>
              <a:spcAft>
                <a:spcPts val="0"/>
              </a:spcAft>
            </a:pPr>
            <a:r>
              <a:rPr lang="ja-JP" sz="2800" b="1">
                <a:latin typeface="メイリオ"/>
                <a:ea typeface="メイリオ"/>
              </a:rPr>
              <a:t>AI集約的ワールド生産体制</a:t>
            </a:r>
            <a:endParaRPr lang="ja-JP" b="1"/>
          </a:p>
        </p:txBody>
      </p:sp>
      <p:sp>
        <p:nvSpPr>
          <p:cNvPr id="5" name="CustomShape 3">
            <a:extLst>
              <a:ext uri="{FF2B5EF4-FFF2-40B4-BE49-F238E27FC236}">
                <a16:creationId xmlns:a16="http://schemas.microsoft.com/office/drawing/2014/main" id="{E660A2EE-C679-C2E3-8F4B-153C679DB839}"/>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6" name="図 6" descr="アイコン&#10;&#10;説明は自動で生成されたものです">
            <a:extLst>
              <a:ext uri="{FF2B5EF4-FFF2-40B4-BE49-F238E27FC236}">
                <a16:creationId xmlns:a16="http://schemas.microsoft.com/office/drawing/2014/main" id="{FAB8F183-7C8B-DA3A-B379-FE1CF4E24E67}"/>
              </a:ext>
            </a:extLst>
          </p:cNvPr>
          <p:cNvPicPr>
            <a:picLocks noChangeAspect="1"/>
          </p:cNvPicPr>
          <p:nvPr/>
        </p:nvPicPr>
        <p:blipFill>
          <a:blip r:embed="rId3"/>
          <a:stretch>
            <a:fillRect/>
          </a:stretch>
        </p:blipFill>
        <p:spPr>
          <a:xfrm>
            <a:off x="6360867" y="3361041"/>
            <a:ext cx="1472173" cy="1610072"/>
          </a:xfrm>
          <a:prstGeom prst="rect">
            <a:avLst/>
          </a:prstGeom>
        </p:spPr>
      </p:pic>
      <p:pic>
        <p:nvPicPr>
          <p:cNvPr id="7" name="図 7" descr="ロゴ&#10;&#10;説明は自動で生成されたものです">
            <a:extLst>
              <a:ext uri="{FF2B5EF4-FFF2-40B4-BE49-F238E27FC236}">
                <a16:creationId xmlns:a16="http://schemas.microsoft.com/office/drawing/2014/main" id="{5D526815-63DA-5A7C-641D-93F933234C9F}"/>
              </a:ext>
            </a:extLst>
          </p:cNvPr>
          <p:cNvPicPr>
            <a:picLocks noChangeAspect="1"/>
          </p:cNvPicPr>
          <p:nvPr/>
        </p:nvPicPr>
        <p:blipFill>
          <a:blip r:embed="rId4"/>
          <a:stretch>
            <a:fillRect/>
          </a:stretch>
        </p:blipFill>
        <p:spPr>
          <a:xfrm>
            <a:off x="5952658" y="2553205"/>
            <a:ext cx="539434" cy="539260"/>
          </a:xfrm>
          <a:prstGeom prst="rect">
            <a:avLst/>
          </a:prstGeom>
        </p:spPr>
      </p:pic>
      <p:pic>
        <p:nvPicPr>
          <p:cNvPr id="8" name="図 7" descr="ロゴ&#10;&#10;説明は自動で生成されたものです">
            <a:extLst>
              <a:ext uri="{FF2B5EF4-FFF2-40B4-BE49-F238E27FC236}">
                <a16:creationId xmlns:a16="http://schemas.microsoft.com/office/drawing/2014/main" id="{10F08244-2175-9E58-400E-98D91DC5D3B5}"/>
              </a:ext>
            </a:extLst>
          </p:cNvPr>
          <p:cNvPicPr>
            <a:picLocks noChangeAspect="1"/>
          </p:cNvPicPr>
          <p:nvPr/>
        </p:nvPicPr>
        <p:blipFill>
          <a:blip r:embed="rId4"/>
          <a:stretch>
            <a:fillRect/>
          </a:stretch>
        </p:blipFill>
        <p:spPr>
          <a:xfrm>
            <a:off x="5372553" y="3284668"/>
            <a:ext cx="539434" cy="539260"/>
          </a:xfrm>
          <a:prstGeom prst="rect">
            <a:avLst/>
          </a:prstGeom>
        </p:spPr>
      </p:pic>
      <p:pic>
        <p:nvPicPr>
          <p:cNvPr id="9" name="図 7" descr="ロゴ&#10;&#10;説明は自動で生成されたものです">
            <a:extLst>
              <a:ext uri="{FF2B5EF4-FFF2-40B4-BE49-F238E27FC236}">
                <a16:creationId xmlns:a16="http://schemas.microsoft.com/office/drawing/2014/main" id="{CE20BE86-52D6-3F9E-C560-4CD27D3BAB3D}"/>
              </a:ext>
            </a:extLst>
          </p:cNvPr>
          <p:cNvPicPr>
            <a:picLocks noChangeAspect="1"/>
          </p:cNvPicPr>
          <p:nvPr/>
        </p:nvPicPr>
        <p:blipFill>
          <a:blip r:embed="rId4"/>
          <a:stretch>
            <a:fillRect/>
          </a:stretch>
        </p:blipFill>
        <p:spPr>
          <a:xfrm>
            <a:off x="6612546" y="2368414"/>
            <a:ext cx="539434" cy="539260"/>
          </a:xfrm>
          <a:prstGeom prst="rect">
            <a:avLst/>
          </a:prstGeom>
        </p:spPr>
      </p:pic>
      <p:pic>
        <p:nvPicPr>
          <p:cNvPr id="10" name="図 7" descr="ロゴ&#10;&#10;説明は自動で生成されたものです">
            <a:extLst>
              <a:ext uri="{FF2B5EF4-FFF2-40B4-BE49-F238E27FC236}">
                <a16:creationId xmlns:a16="http://schemas.microsoft.com/office/drawing/2014/main" id="{47D187D7-340B-0879-2DCF-BDA2F7CD90F9}"/>
              </a:ext>
            </a:extLst>
          </p:cNvPr>
          <p:cNvPicPr>
            <a:picLocks noChangeAspect="1"/>
          </p:cNvPicPr>
          <p:nvPr/>
        </p:nvPicPr>
        <p:blipFill>
          <a:blip r:embed="rId4"/>
          <a:stretch>
            <a:fillRect/>
          </a:stretch>
        </p:blipFill>
        <p:spPr>
          <a:xfrm>
            <a:off x="5218437" y="3916039"/>
            <a:ext cx="539434" cy="539260"/>
          </a:xfrm>
          <a:prstGeom prst="rect">
            <a:avLst/>
          </a:prstGeom>
        </p:spPr>
      </p:pic>
      <p:pic>
        <p:nvPicPr>
          <p:cNvPr id="11" name="図 7" descr="ロゴ&#10;&#10;説明は自動で生成されたものです">
            <a:extLst>
              <a:ext uri="{FF2B5EF4-FFF2-40B4-BE49-F238E27FC236}">
                <a16:creationId xmlns:a16="http://schemas.microsoft.com/office/drawing/2014/main" id="{88FBF096-5F99-BB56-F6C9-0C4920322842}"/>
              </a:ext>
            </a:extLst>
          </p:cNvPr>
          <p:cNvPicPr>
            <a:picLocks noChangeAspect="1"/>
          </p:cNvPicPr>
          <p:nvPr/>
        </p:nvPicPr>
        <p:blipFill>
          <a:blip r:embed="rId4"/>
          <a:stretch>
            <a:fillRect/>
          </a:stretch>
        </p:blipFill>
        <p:spPr>
          <a:xfrm>
            <a:off x="7274856" y="2560903"/>
            <a:ext cx="539434" cy="539260"/>
          </a:xfrm>
          <a:prstGeom prst="rect">
            <a:avLst/>
          </a:prstGeom>
        </p:spPr>
      </p:pic>
      <p:pic>
        <p:nvPicPr>
          <p:cNvPr id="12" name="図 7" descr="ロゴ&#10;&#10;説明は自動で生成されたものです">
            <a:extLst>
              <a:ext uri="{FF2B5EF4-FFF2-40B4-BE49-F238E27FC236}">
                <a16:creationId xmlns:a16="http://schemas.microsoft.com/office/drawing/2014/main" id="{23056C2A-6A1C-BF2C-9244-6711A0AD0E99}"/>
              </a:ext>
            </a:extLst>
          </p:cNvPr>
          <p:cNvPicPr>
            <a:picLocks noChangeAspect="1"/>
          </p:cNvPicPr>
          <p:nvPr/>
        </p:nvPicPr>
        <p:blipFill>
          <a:blip r:embed="rId4"/>
          <a:stretch>
            <a:fillRect/>
          </a:stretch>
        </p:blipFill>
        <p:spPr>
          <a:xfrm>
            <a:off x="7811114" y="3022879"/>
            <a:ext cx="539434" cy="539260"/>
          </a:xfrm>
          <a:prstGeom prst="rect">
            <a:avLst/>
          </a:prstGeom>
        </p:spPr>
      </p:pic>
      <p:pic>
        <p:nvPicPr>
          <p:cNvPr id="13" name="図 7" descr="ロゴ&#10;&#10;説明は自動で生成されたものです">
            <a:extLst>
              <a:ext uri="{FF2B5EF4-FFF2-40B4-BE49-F238E27FC236}">
                <a16:creationId xmlns:a16="http://schemas.microsoft.com/office/drawing/2014/main" id="{FC1F5DD3-73BE-5955-EF0B-3858110035A9}"/>
              </a:ext>
            </a:extLst>
          </p:cNvPr>
          <p:cNvPicPr>
            <a:picLocks noChangeAspect="1"/>
          </p:cNvPicPr>
          <p:nvPr/>
        </p:nvPicPr>
        <p:blipFill>
          <a:blip r:embed="rId4"/>
          <a:stretch>
            <a:fillRect/>
          </a:stretch>
        </p:blipFill>
        <p:spPr>
          <a:xfrm>
            <a:off x="8104064" y="3723545"/>
            <a:ext cx="539434" cy="539260"/>
          </a:xfrm>
          <a:prstGeom prst="rect">
            <a:avLst/>
          </a:prstGeom>
        </p:spPr>
      </p:pic>
      <p:sp>
        <p:nvSpPr>
          <p:cNvPr id="14" name="矢印: 右 13">
            <a:extLst>
              <a:ext uri="{FF2B5EF4-FFF2-40B4-BE49-F238E27FC236}">
                <a16:creationId xmlns:a16="http://schemas.microsoft.com/office/drawing/2014/main" id="{2C4017C9-AF94-9E21-5C4C-812A18297DE0}"/>
              </a:ext>
            </a:extLst>
          </p:cNvPr>
          <p:cNvSpPr/>
          <p:nvPr/>
        </p:nvSpPr>
        <p:spPr>
          <a:xfrm>
            <a:off x="3697720" y="3089718"/>
            <a:ext cx="978408" cy="1828010"/>
          </a:xfrm>
          <a:prstGeom prst="rightArrow">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83CDF21E-2F9A-CF43-CE98-FA85AC01F373}"/>
              </a:ext>
            </a:extLst>
          </p:cNvPr>
          <p:cNvSpPr/>
          <p:nvPr/>
        </p:nvSpPr>
        <p:spPr>
          <a:xfrm>
            <a:off x="580531" y="2619580"/>
            <a:ext cx="1662132" cy="721747"/>
          </a:xfrm>
          <a:prstGeom prst="roundRect">
            <a:avLst/>
          </a:prstGeom>
          <a:solidFill>
            <a:srgbClr val="AE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7CA1921-69D4-ED58-44A1-BA83722844B2}"/>
              </a:ext>
            </a:extLst>
          </p:cNvPr>
          <p:cNvSpPr txBox="1"/>
          <p:nvPr/>
        </p:nvSpPr>
        <p:spPr>
          <a:xfrm>
            <a:off x="483472" y="2696791"/>
            <a:ext cx="170727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b="1">
                <a:solidFill>
                  <a:schemeClr val="accent1">
                    <a:lumMod val="50000"/>
                  </a:schemeClr>
                </a:solidFill>
                <a:latin typeface="Meiryo"/>
                <a:ea typeface="Meiryo"/>
                <a:cs typeface="Arial"/>
              </a:rPr>
              <a:t>労働集約</a:t>
            </a:r>
            <a:endParaRPr lang="ja-JP" b="1">
              <a:solidFill>
                <a:schemeClr val="accent1">
                  <a:lumMod val="50000"/>
                </a:schemeClr>
              </a:solidFill>
              <a:latin typeface="Meiryo"/>
              <a:ea typeface="Meiryo"/>
            </a:endParaRPr>
          </a:p>
          <a:p>
            <a:pPr algn="ctr"/>
            <a:r>
              <a:rPr lang="ja-JP" sz="1600">
                <a:solidFill>
                  <a:schemeClr val="accent1">
                    <a:lumMod val="50000"/>
                  </a:schemeClr>
                </a:solidFill>
                <a:latin typeface="Meiryo"/>
                <a:ea typeface="Meiryo"/>
                <a:cs typeface="Arial"/>
              </a:rPr>
              <a:t>生産体制</a:t>
            </a:r>
            <a:endParaRPr lang="ja-JP" sz="1600">
              <a:solidFill>
                <a:schemeClr val="accent1">
                  <a:lumMod val="50000"/>
                </a:schemeClr>
              </a:solidFill>
              <a:latin typeface="Meiryo"/>
              <a:ea typeface="Meiryo"/>
            </a:endParaRPr>
          </a:p>
        </p:txBody>
      </p:sp>
      <p:pic>
        <p:nvPicPr>
          <p:cNvPr id="3" name="図 5" descr="アイコン&#10;&#10;説明は自動で生成されたものです">
            <a:extLst>
              <a:ext uri="{FF2B5EF4-FFF2-40B4-BE49-F238E27FC236}">
                <a16:creationId xmlns:a16="http://schemas.microsoft.com/office/drawing/2014/main" id="{62E6342F-9FB7-27AC-AAA0-671E1FC29B9C}"/>
              </a:ext>
            </a:extLst>
          </p:cNvPr>
          <p:cNvPicPr>
            <a:picLocks noChangeAspect="1"/>
          </p:cNvPicPr>
          <p:nvPr/>
        </p:nvPicPr>
        <p:blipFill>
          <a:blip r:embed="rId5"/>
          <a:stretch>
            <a:fillRect/>
          </a:stretch>
        </p:blipFill>
        <p:spPr>
          <a:xfrm>
            <a:off x="1185048" y="3096675"/>
            <a:ext cx="1441338" cy="1661520"/>
          </a:xfrm>
          <a:prstGeom prst="rect">
            <a:avLst/>
          </a:prstGeom>
        </p:spPr>
      </p:pic>
      <p:pic>
        <p:nvPicPr>
          <p:cNvPr id="18" name="図 7" descr="ロゴ&#10;&#10;説明は自動で生成されたものです">
            <a:extLst>
              <a:ext uri="{FF2B5EF4-FFF2-40B4-BE49-F238E27FC236}">
                <a16:creationId xmlns:a16="http://schemas.microsoft.com/office/drawing/2014/main" id="{47ECA1A7-B65F-D921-03F2-553894720C30}"/>
              </a:ext>
            </a:extLst>
          </p:cNvPr>
          <p:cNvPicPr>
            <a:picLocks noChangeAspect="1"/>
          </p:cNvPicPr>
          <p:nvPr/>
        </p:nvPicPr>
        <p:blipFill>
          <a:blip r:embed="rId4"/>
          <a:stretch>
            <a:fillRect/>
          </a:stretch>
        </p:blipFill>
        <p:spPr>
          <a:xfrm>
            <a:off x="5540112" y="4455011"/>
            <a:ext cx="539434" cy="539260"/>
          </a:xfrm>
          <a:prstGeom prst="rect">
            <a:avLst/>
          </a:prstGeom>
        </p:spPr>
      </p:pic>
      <p:pic>
        <p:nvPicPr>
          <p:cNvPr id="19" name="図 7" descr="ロゴ&#10;&#10;説明は自動で生成されたものです">
            <a:extLst>
              <a:ext uri="{FF2B5EF4-FFF2-40B4-BE49-F238E27FC236}">
                <a16:creationId xmlns:a16="http://schemas.microsoft.com/office/drawing/2014/main" id="{DFD5A1D3-8B1C-1418-3342-4BF5F6D388BB}"/>
              </a:ext>
            </a:extLst>
          </p:cNvPr>
          <p:cNvPicPr>
            <a:picLocks noChangeAspect="1"/>
          </p:cNvPicPr>
          <p:nvPr/>
        </p:nvPicPr>
        <p:blipFill>
          <a:blip r:embed="rId4"/>
          <a:stretch>
            <a:fillRect/>
          </a:stretch>
        </p:blipFill>
        <p:spPr>
          <a:xfrm>
            <a:off x="7997039" y="4370316"/>
            <a:ext cx="539434" cy="539260"/>
          </a:xfrm>
          <a:prstGeom prst="rect">
            <a:avLst/>
          </a:prstGeom>
        </p:spPr>
      </p:pic>
      <p:sp>
        <p:nvSpPr>
          <p:cNvPr id="20" name="テキスト ボックス 19">
            <a:extLst>
              <a:ext uri="{FF2B5EF4-FFF2-40B4-BE49-F238E27FC236}">
                <a16:creationId xmlns:a16="http://schemas.microsoft.com/office/drawing/2014/main" id="{23D472C5-6583-ADC6-1F3C-74A471241D26}"/>
              </a:ext>
            </a:extLst>
          </p:cNvPr>
          <p:cNvSpPr txBox="1"/>
          <p:nvPr/>
        </p:nvSpPr>
        <p:spPr>
          <a:xfrm>
            <a:off x="8601276" y="2712188"/>
            <a:ext cx="170727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2200" b="1" err="1">
                <a:solidFill>
                  <a:srgbClr val="C00000"/>
                </a:solidFill>
                <a:latin typeface="Meiryo"/>
                <a:ea typeface="Meiryo"/>
                <a:cs typeface="Arial"/>
              </a:rPr>
              <a:t>AI集約</a:t>
            </a:r>
            <a:endParaRPr lang="en-US" altLang="ja-JP" sz="2200" b="1">
              <a:solidFill>
                <a:srgbClr val="C00000"/>
              </a:solidFill>
              <a:latin typeface="Meiryo"/>
              <a:ea typeface="Meiryo"/>
              <a:cs typeface="Arial"/>
            </a:endParaRPr>
          </a:p>
          <a:p>
            <a:pPr algn="ctr"/>
            <a:r>
              <a:rPr lang="ja-JP" sz="1600">
                <a:solidFill>
                  <a:schemeClr val="accent1">
                    <a:lumMod val="50000"/>
                  </a:schemeClr>
                </a:solidFill>
                <a:latin typeface="Meiryo"/>
                <a:ea typeface="Meiryo"/>
                <a:cs typeface="Arial"/>
              </a:rPr>
              <a:t>生産体制</a:t>
            </a:r>
            <a:endParaRPr lang="ja-JP" sz="1600">
              <a:solidFill>
                <a:schemeClr val="accent1">
                  <a:lumMod val="50000"/>
                </a:schemeClr>
              </a:solidFill>
              <a:latin typeface="Meiryo"/>
              <a:ea typeface="Meiryo"/>
            </a:endParaRPr>
          </a:p>
        </p:txBody>
      </p:sp>
      <p:cxnSp>
        <p:nvCxnSpPr>
          <p:cNvPr id="22" name="直線矢印コネクタ 21">
            <a:extLst>
              <a:ext uri="{FF2B5EF4-FFF2-40B4-BE49-F238E27FC236}">
                <a16:creationId xmlns:a16="http://schemas.microsoft.com/office/drawing/2014/main" id="{28C8FF68-2F03-1888-7A82-647F223CF12F}"/>
              </a:ext>
            </a:extLst>
          </p:cNvPr>
          <p:cNvCxnSpPr/>
          <p:nvPr/>
        </p:nvCxnSpPr>
        <p:spPr>
          <a:xfrm flipV="1">
            <a:off x="6076253" y="4446427"/>
            <a:ext cx="343964" cy="179865"/>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D8567CB-C6F6-2017-44B6-EB14CD5C6EA7}"/>
              </a:ext>
            </a:extLst>
          </p:cNvPr>
          <p:cNvCxnSpPr>
            <a:cxnSpLocks/>
          </p:cNvCxnSpPr>
          <p:nvPr/>
        </p:nvCxnSpPr>
        <p:spPr>
          <a:xfrm flipV="1">
            <a:off x="5812307" y="4177069"/>
            <a:ext cx="405633" cy="10332"/>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F1CD5FD3-C6C7-30A3-1DA4-89A0E808CC60}"/>
              </a:ext>
            </a:extLst>
          </p:cNvPr>
          <p:cNvCxnSpPr>
            <a:cxnSpLocks/>
          </p:cNvCxnSpPr>
          <p:nvPr/>
        </p:nvCxnSpPr>
        <p:spPr>
          <a:xfrm>
            <a:off x="5950874" y="3656139"/>
            <a:ext cx="382506" cy="89848"/>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D22D8AC1-6971-D0B3-9B5A-9C2735377AAC}"/>
              </a:ext>
            </a:extLst>
          </p:cNvPr>
          <p:cNvCxnSpPr>
            <a:cxnSpLocks/>
          </p:cNvCxnSpPr>
          <p:nvPr/>
        </p:nvCxnSpPr>
        <p:spPr>
          <a:xfrm>
            <a:off x="6459166" y="3040170"/>
            <a:ext cx="243752" cy="251676"/>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2B70EB4-32E4-D452-0D1E-01F8531CE5C5}"/>
              </a:ext>
            </a:extLst>
          </p:cNvPr>
          <p:cNvCxnSpPr>
            <a:cxnSpLocks/>
          </p:cNvCxnSpPr>
          <p:nvPr/>
        </p:nvCxnSpPr>
        <p:spPr>
          <a:xfrm>
            <a:off x="6888465" y="2947781"/>
            <a:ext cx="20204" cy="267088"/>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81A0306-EA8F-4CB3-6E84-E5A2C6053CE8}"/>
              </a:ext>
            </a:extLst>
          </p:cNvPr>
          <p:cNvCxnSpPr>
            <a:cxnSpLocks/>
          </p:cNvCxnSpPr>
          <p:nvPr/>
        </p:nvCxnSpPr>
        <p:spPr>
          <a:xfrm flipH="1">
            <a:off x="7309215" y="3094100"/>
            <a:ext cx="126259" cy="243969"/>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DE5B760-D8BA-7A7A-A7B5-ACF941269E25}"/>
              </a:ext>
            </a:extLst>
          </p:cNvPr>
          <p:cNvCxnSpPr>
            <a:cxnSpLocks/>
          </p:cNvCxnSpPr>
          <p:nvPr/>
        </p:nvCxnSpPr>
        <p:spPr>
          <a:xfrm flipH="1">
            <a:off x="7601847" y="3479074"/>
            <a:ext cx="241889" cy="182322"/>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F49BD316-E98B-F19E-4E46-79FD76498187}"/>
              </a:ext>
            </a:extLst>
          </p:cNvPr>
          <p:cNvCxnSpPr>
            <a:cxnSpLocks/>
          </p:cNvCxnSpPr>
          <p:nvPr/>
        </p:nvCxnSpPr>
        <p:spPr>
          <a:xfrm flipH="1" flipV="1">
            <a:off x="7763468" y="3992511"/>
            <a:ext cx="311265" cy="10331"/>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34B0B4BD-6FF9-D5D7-2637-F600F6DBAC70}"/>
              </a:ext>
            </a:extLst>
          </p:cNvPr>
          <p:cNvCxnSpPr>
            <a:cxnSpLocks/>
          </p:cNvCxnSpPr>
          <p:nvPr/>
        </p:nvCxnSpPr>
        <p:spPr>
          <a:xfrm flipH="1" flipV="1">
            <a:off x="7678704" y="4431383"/>
            <a:ext cx="272723" cy="210689"/>
          </a:xfrm>
          <a:prstGeom prst="straightConnector1">
            <a:avLst/>
          </a:prstGeom>
          <a:ln w="28575">
            <a:solidFill>
              <a:srgbClr val="2DA2D8"/>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B5D79CF-8CAA-67A9-2C5D-FB1B803D0F6C}"/>
              </a:ext>
            </a:extLst>
          </p:cNvPr>
          <p:cNvSpPr txBox="1"/>
          <p:nvPr/>
        </p:nvSpPr>
        <p:spPr>
          <a:xfrm>
            <a:off x="8747145" y="3911275"/>
            <a:ext cx="162247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b="1">
                <a:solidFill>
                  <a:schemeClr val="accent1">
                    <a:lumMod val="50000"/>
                  </a:schemeClr>
                </a:solidFill>
                <a:latin typeface="Meiryo"/>
                <a:ea typeface="Meiryo"/>
                <a:cs typeface="Arial"/>
              </a:rPr>
              <a:t>世界の、</a:t>
            </a:r>
            <a:endParaRPr lang="ja-JP" sz="1400" b="1">
              <a:solidFill>
                <a:schemeClr val="accent1">
                  <a:lumMod val="50000"/>
                </a:schemeClr>
              </a:solidFill>
              <a:latin typeface="Meiryo"/>
              <a:ea typeface="Meiryo"/>
            </a:endParaRPr>
          </a:p>
          <a:p>
            <a:r>
              <a:rPr lang="ja-JP" altLang="en-US" sz="1400" b="1">
                <a:solidFill>
                  <a:schemeClr val="accent1">
                    <a:lumMod val="50000"/>
                  </a:schemeClr>
                </a:solidFill>
                <a:latin typeface="Meiryo"/>
                <a:ea typeface="Meiryo"/>
                <a:cs typeface="Arial"/>
              </a:rPr>
              <a:t>・</a:t>
            </a:r>
            <a:r>
              <a:rPr lang="ja-JP" sz="1400" b="1">
                <a:solidFill>
                  <a:schemeClr val="accent1">
                    <a:lumMod val="50000"/>
                  </a:schemeClr>
                </a:solidFill>
                <a:latin typeface="Meiryo"/>
                <a:ea typeface="Meiryo"/>
                <a:cs typeface="Arial"/>
              </a:rPr>
              <a:t>エンジニア</a:t>
            </a:r>
            <a:endParaRPr lang="ja-JP" sz="1400" b="1">
              <a:solidFill>
                <a:schemeClr val="accent1">
                  <a:lumMod val="50000"/>
                </a:schemeClr>
              </a:solidFill>
              <a:latin typeface="Meiryo"/>
              <a:ea typeface="Meiryo"/>
            </a:endParaRPr>
          </a:p>
          <a:p>
            <a:r>
              <a:rPr lang="ja-JP" altLang="en-US" sz="1400" b="1">
                <a:solidFill>
                  <a:schemeClr val="accent1">
                    <a:lumMod val="50000"/>
                  </a:schemeClr>
                </a:solidFill>
                <a:latin typeface="Meiryo"/>
                <a:ea typeface="Meiryo"/>
                <a:cs typeface="Arial"/>
              </a:rPr>
              <a:t>・</a:t>
            </a:r>
            <a:r>
              <a:rPr lang="ja-JP" sz="1400" b="1">
                <a:solidFill>
                  <a:schemeClr val="accent1">
                    <a:lumMod val="50000"/>
                  </a:schemeClr>
                </a:solidFill>
                <a:latin typeface="Meiryo"/>
                <a:ea typeface="Meiryo"/>
                <a:cs typeface="Arial"/>
              </a:rPr>
              <a:t>クリエイター</a:t>
            </a:r>
            <a:endParaRPr lang="ja-JP" sz="1400" b="1">
              <a:solidFill>
                <a:schemeClr val="accent1">
                  <a:lumMod val="50000"/>
                </a:schemeClr>
              </a:solidFill>
              <a:latin typeface="Meiryo"/>
              <a:ea typeface="Meiryo"/>
            </a:endParaRPr>
          </a:p>
          <a:p>
            <a:r>
              <a:rPr lang="ja-JP" altLang="en-US" sz="1400" b="1">
                <a:solidFill>
                  <a:schemeClr val="accent1">
                    <a:lumMod val="50000"/>
                  </a:schemeClr>
                </a:solidFill>
                <a:latin typeface="Meiryo"/>
                <a:ea typeface="Meiryo"/>
                <a:cs typeface="Arial"/>
              </a:rPr>
              <a:t>・</a:t>
            </a:r>
            <a:r>
              <a:rPr lang="ja-JP" sz="1400" b="1">
                <a:solidFill>
                  <a:schemeClr val="accent1">
                    <a:lumMod val="50000"/>
                  </a:schemeClr>
                </a:solidFill>
                <a:latin typeface="Meiryo"/>
                <a:ea typeface="Meiryo"/>
                <a:cs typeface="Arial"/>
              </a:rPr>
              <a:t>アーティスト</a:t>
            </a:r>
            <a:endParaRPr lang="ja-JP" sz="1400" b="1">
              <a:solidFill>
                <a:schemeClr val="accent1">
                  <a:lumMod val="50000"/>
                </a:schemeClr>
              </a:solidFill>
              <a:latin typeface="Meiryo"/>
              <a:ea typeface="Meiryo"/>
            </a:endParaRPr>
          </a:p>
          <a:p>
            <a:pPr algn="l"/>
            <a:r>
              <a:rPr lang="ja-JP" altLang="en-US" sz="1400" b="1">
                <a:solidFill>
                  <a:schemeClr val="accent1">
                    <a:lumMod val="50000"/>
                  </a:schemeClr>
                </a:solidFill>
                <a:latin typeface="Meiryo"/>
                <a:ea typeface="Meiryo"/>
                <a:cs typeface="Arial"/>
              </a:rPr>
              <a:t>・</a:t>
            </a:r>
            <a:r>
              <a:rPr lang="ja-JP" sz="1400" b="1">
                <a:solidFill>
                  <a:schemeClr val="accent1">
                    <a:lumMod val="50000"/>
                  </a:schemeClr>
                </a:solidFill>
                <a:latin typeface="Meiryo"/>
                <a:ea typeface="Meiryo"/>
                <a:cs typeface="Arial"/>
              </a:rPr>
              <a:t>一般の人々</a:t>
            </a:r>
            <a:endParaRPr lang="ja-JP" sz="1400" b="1">
              <a:solidFill>
                <a:schemeClr val="accent1">
                  <a:lumMod val="50000"/>
                </a:schemeClr>
              </a:solidFill>
              <a:latin typeface="Meiryo"/>
              <a:ea typeface="Meiryo"/>
            </a:endParaRPr>
          </a:p>
        </p:txBody>
      </p:sp>
      <p:sp>
        <p:nvSpPr>
          <p:cNvPr id="33" name="テキスト ボックス 32">
            <a:extLst>
              <a:ext uri="{FF2B5EF4-FFF2-40B4-BE49-F238E27FC236}">
                <a16:creationId xmlns:a16="http://schemas.microsoft.com/office/drawing/2014/main" id="{B79EF960-8AD3-E2EC-F6BE-D68FEF4EF908}"/>
              </a:ext>
            </a:extLst>
          </p:cNvPr>
          <p:cNvSpPr txBox="1"/>
          <p:nvPr/>
        </p:nvSpPr>
        <p:spPr>
          <a:xfrm rot="1500000">
            <a:off x="5192391" y="3045909"/>
            <a:ext cx="13794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b="1">
                <a:solidFill>
                  <a:schemeClr val="tx2">
                    <a:lumMod val="75000"/>
                  </a:schemeClr>
                </a:solidFill>
                <a:latin typeface="Meiryo"/>
                <a:ea typeface="Meiryo"/>
                <a:cs typeface="Meiryo UI" panose="020B0604030504040204" pitchFamily="50" charset="-128"/>
              </a:rPr>
              <a:t>トレーニング</a:t>
            </a:r>
          </a:p>
        </p:txBody>
      </p:sp>
      <p:cxnSp>
        <p:nvCxnSpPr>
          <p:cNvPr id="31" name="直線矢印コネクタ 30">
            <a:extLst>
              <a:ext uri="{FF2B5EF4-FFF2-40B4-BE49-F238E27FC236}">
                <a16:creationId xmlns:a16="http://schemas.microsoft.com/office/drawing/2014/main" id="{C3270D55-66D6-88C8-9F8B-48B2C197C802}"/>
              </a:ext>
            </a:extLst>
          </p:cNvPr>
          <p:cNvCxnSpPr/>
          <p:nvPr/>
        </p:nvCxnSpPr>
        <p:spPr>
          <a:xfrm>
            <a:off x="1985774" y="5147388"/>
            <a:ext cx="4785" cy="544507"/>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C7F7EF18-BF3F-2F2F-453B-7FEF005A47CD}"/>
              </a:ext>
            </a:extLst>
          </p:cNvPr>
          <p:cNvCxnSpPr>
            <a:cxnSpLocks/>
          </p:cNvCxnSpPr>
          <p:nvPr/>
        </p:nvCxnSpPr>
        <p:spPr>
          <a:xfrm>
            <a:off x="7191714" y="5070391"/>
            <a:ext cx="4785" cy="544507"/>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D88333C9-2325-D3D2-0DB0-39D0D40FCDF0}"/>
              </a:ext>
            </a:extLst>
          </p:cNvPr>
          <p:cNvSpPr txBox="1"/>
          <p:nvPr/>
        </p:nvSpPr>
        <p:spPr>
          <a:xfrm>
            <a:off x="2184060" y="5408759"/>
            <a:ext cx="7514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000" b="1">
                <a:solidFill>
                  <a:schemeClr val="accent1">
                    <a:lumMod val="50000"/>
                  </a:schemeClr>
                </a:solidFill>
                <a:latin typeface="Meiryo"/>
                <a:ea typeface="Meiryo"/>
                <a:cs typeface="Meiryo UI" panose="020B0604030504040204" pitchFamily="50" charset="-128"/>
              </a:rPr>
              <a:t>生</a:t>
            </a:r>
            <a:r>
              <a:rPr lang="ja-JP" sz="2000" b="1">
                <a:solidFill>
                  <a:schemeClr val="accent1">
                    <a:lumMod val="50000"/>
                  </a:schemeClr>
                </a:solidFill>
                <a:latin typeface="Meiryo"/>
                <a:ea typeface="Meiryo"/>
              </a:rPr>
              <a:t>産</a:t>
            </a:r>
            <a:endParaRPr lang="ja-JP">
              <a:solidFill>
                <a:schemeClr val="accent1">
                  <a:lumMod val="50000"/>
                </a:schemeClr>
              </a:solidFill>
            </a:endParaRPr>
          </a:p>
        </p:txBody>
      </p:sp>
      <p:sp>
        <p:nvSpPr>
          <p:cNvPr id="36" name="テキスト ボックス 35">
            <a:extLst>
              <a:ext uri="{FF2B5EF4-FFF2-40B4-BE49-F238E27FC236}">
                <a16:creationId xmlns:a16="http://schemas.microsoft.com/office/drawing/2014/main" id="{3E7A826F-4541-35D4-69B9-9FEB39882367}"/>
              </a:ext>
            </a:extLst>
          </p:cNvPr>
          <p:cNvSpPr txBox="1"/>
          <p:nvPr/>
        </p:nvSpPr>
        <p:spPr>
          <a:xfrm>
            <a:off x="7312259" y="5293943"/>
            <a:ext cx="6850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C00000"/>
                </a:solidFill>
                <a:latin typeface="Arial"/>
                <a:ea typeface="Meiryo"/>
                <a:cs typeface="Arial"/>
              </a:rPr>
              <a:t>生成</a:t>
            </a:r>
            <a:endParaRPr lang="ja-JP" b="1">
              <a:solidFill>
                <a:srgbClr val="C00000"/>
              </a:solidFill>
              <a:latin typeface="Arial"/>
              <a:ea typeface="Meiryo"/>
              <a:cs typeface="Arial"/>
            </a:endParaRPr>
          </a:p>
        </p:txBody>
      </p:sp>
      <p:pic>
        <p:nvPicPr>
          <p:cNvPr id="37" name="図 37" descr="屋外, 大きい, 市, 多い が含まれている画像&#10;&#10;説明は自動で生成されたものです">
            <a:extLst>
              <a:ext uri="{FF2B5EF4-FFF2-40B4-BE49-F238E27FC236}">
                <a16:creationId xmlns:a16="http://schemas.microsoft.com/office/drawing/2014/main" id="{CCB37B0E-61D2-423C-F61A-E3B18EA9DD10}"/>
              </a:ext>
            </a:extLst>
          </p:cNvPr>
          <p:cNvPicPr>
            <a:picLocks noChangeAspect="1"/>
          </p:cNvPicPr>
          <p:nvPr/>
        </p:nvPicPr>
        <p:blipFill>
          <a:blip r:embed="rId6"/>
          <a:stretch>
            <a:fillRect/>
          </a:stretch>
        </p:blipFill>
        <p:spPr>
          <a:xfrm>
            <a:off x="1316055" y="5826707"/>
            <a:ext cx="1356546" cy="890089"/>
          </a:xfrm>
          <a:prstGeom prst="rect">
            <a:avLst/>
          </a:prstGeom>
        </p:spPr>
      </p:pic>
      <p:pic>
        <p:nvPicPr>
          <p:cNvPr id="40" name="図 40" descr="アイコン&#10;&#10;説明は自動で生成されたものです">
            <a:extLst>
              <a:ext uri="{FF2B5EF4-FFF2-40B4-BE49-F238E27FC236}">
                <a16:creationId xmlns:a16="http://schemas.microsoft.com/office/drawing/2014/main" id="{14A3F7B8-CEBC-3A0D-AC8F-F0F351B2C856}"/>
              </a:ext>
            </a:extLst>
          </p:cNvPr>
          <p:cNvPicPr>
            <a:picLocks noChangeAspect="1"/>
          </p:cNvPicPr>
          <p:nvPr/>
        </p:nvPicPr>
        <p:blipFill>
          <a:blip r:embed="rId7"/>
          <a:stretch>
            <a:fillRect/>
          </a:stretch>
        </p:blipFill>
        <p:spPr>
          <a:xfrm>
            <a:off x="933077" y="3433947"/>
            <a:ext cx="2119700" cy="2119675"/>
          </a:xfrm>
          <a:prstGeom prst="rect">
            <a:avLst/>
          </a:prstGeom>
        </p:spPr>
      </p:pic>
      <p:pic>
        <p:nvPicPr>
          <p:cNvPr id="44" name="図 44" descr="屋外, 大きい, 多い, 庭 が含まれている画像&#10;&#10;説明は自動で生成されたものです">
            <a:extLst>
              <a:ext uri="{FF2B5EF4-FFF2-40B4-BE49-F238E27FC236}">
                <a16:creationId xmlns:a16="http://schemas.microsoft.com/office/drawing/2014/main" id="{E3278D2C-71A9-1723-7A3A-5337EB3F26CB}"/>
              </a:ext>
            </a:extLst>
          </p:cNvPr>
          <p:cNvPicPr>
            <a:picLocks noChangeAspect="1"/>
          </p:cNvPicPr>
          <p:nvPr/>
        </p:nvPicPr>
        <p:blipFill>
          <a:blip r:embed="rId8"/>
          <a:stretch>
            <a:fillRect/>
          </a:stretch>
        </p:blipFill>
        <p:spPr>
          <a:xfrm>
            <a:off x="7346738" y="5934530"/>
            <a:ext cx="1248623" cy="836144"/>
          </a:xfrm>
          <a:prstGeom prst="rect">
            <a:avLst/>
          </a:prstGeom>
        </p:spPr>
      </p:pic>
      <p:pic>
        <p:nvPicPr>
          <p:cNvPr id="43" name="図 43" descr="市, 建物, 背景, 水 が含まれている画像&#10;&#10;説明は自動で生成されたものです">
            <a:extLst>
              <a:ext uri="{FF2B5EF4-FFF2-40B4-BE49-F238E27FC236}">
                <a16:creationId xmlns:a16="http://schemas.microsoft.com/office/drawing/2014/main" id="{8A63EDCA-BF19-2F43-F1FA-07C6C0A4E823}"/>
              </a:ext>
            </a:extLst>
          </p:cNvPr>
          <p:cNvPicPr>
            <a:picLocks noChangeAspect="1"/>
          </p:cNvPicPr>
          <p:nvPr/>
        </p:nvPicPr>
        <p:blipFill>
          <a:blip r:embed="rId9"/>
          <a:stretch>
            <a:fillRect/>
          </a:stretch>
        </p:blipFill>
        <p:spPr>
          <a:xfrm>
            <a:off x="6799888" y="5872958"/>
            <a:ext cx="1248624" cy="836145"/>
          </a:xfrm>
          <a:prstGeom prst="rect">
            <a:avLst/>
          </a:prstGeom>
        </p:spPr>
      </p:pic>
      <p:pic>
        <p:nvPicPr>
          <p:cNvPr id="42" name="図 42" descr="草, 大きい, 建物, 多い が含まれている画像&#10;&#10;説明は自動で生成されたものです">
            <a:extLst>
              <a:ext uri="{FF2B5EF4-FFF2-40B4-BE49-F238E27FC236}">
                <a16:creationId xmlns:a16="http://schemas.microsoft.com/office/drawing/2014/main" id="{3B9EA304-9CD2-A8F3-E4AC-331BCE9159E0}"/>
              </a:ext>
            </a:extLst>
          </p:cNvPr>
          <p:cNvPicPr>
            <a:picLocks noChangeAspect="1"/>
          </p:cNvPicPr>
          <p:nvPr/>
        </p:nvPicPr>
        <p:blipFill>
          <a:blip r:embed="rId10"/>
          <a:stretch>
            <a:fillRect/>
          </a:stretch>
        </p:blipFill>
        <p:spPr>
          <a:xfrm>
            <a:off x="6068201" y="5779728"/>
            <a:ext cx="1325710" cy="890087"/>
          </a:xfrm>
          <a:prstGeom prst="rect">
            <a:avLst/>
          </a:prstGeom>
        </p:spPr>
      </p:pic>
      <p:pic>
        <p:nvPicPr>
          <p:cNvPr id="41" name="図 41" descr="屋外, 大きい, 市, 建物 が含まれている画像&#10;&#10;説明は自動で生成されたものです">
            <a:extLst>
              <a:ext uri="{FF2B5EF4-FFF2-40B4-BE49-F238E27FC236}">
                <a16:creationId xmlns:a16="http://schemas.microsoft.com/office/drawing/2014/main" id="{7A2E7F8F-2D4E-510F-E657-94B673C43BD2}"/>
              </a:ext>
            </a:extLst>
          </p:cNvPr>
          <p:cNvPicPr>
            <a:picLocks noChangeAspect="1"/>
          </p:cNvPicPr>
          <p:nvPr/>
        </p:nvPicPr>
        <p:blipFill>
          <a:blip r:embed="rId11"/>
          <a:stretch>
            <a:fillRect/>
          </a:stretch>
        </p:blipFill>
        <p:spPr>
          <a:xfrm>
            <a:off x="5629167" y="5664996"/>
            <a:ext cx="1325710" cy="890087"/>
          </a:xfrm>
          <a:prstGeom prst="rect">
            <a:avLst/>
          </a:prstGeom>
        </p:spPr>
      </p:pic>
      <p:sp>
        <p:nvSpPr>
          <p:cNvPr id="46" name="スライド番号プレースホルダー 3">
            <a:extLst>
              <a:ext uri="{FF2B5EF4-FFF2-40B4-BE49-F238E27FC236}">
                <a16:creationId xmlns:a16="http://schemas.microsoft.com/office/drawing/2014/main" id="{3D054D8B-1F40-4D41-91A3-08C5365DA7F5}"/>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26</a:t>
            </a:fld>
            <a:endParaRPr lang="ja-JP" altLang="en-US"/>
          </a:p>
        </p:txBody>
      </p:sp>
    </p:spTree>
    <p:extLst>
      <p:ext uri="{BB962C8B-B14F-4D97-AF65-F5344CB8AC3E}">
        <p14:creationId xmlns:p14="http://schemas.microsoft.com/office/powerpoint/2010/main" val="93183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5327-9135-D17C-8539-7ACFD6F39EF0}"/>
              </a:ext>
            </a:extLst>
          </p:cNvPr>
          <p:cNvSpPr>
            <a:spLocks noGrp="1"/>
          </p:cNvSpPr>
          <p:nvPr>
            <p:ph type="title"/>
          </p:nvPr>
        </p:nvSpPr>
        <p:spPr>
          <a:xfrm>
            <a:off x="451503" y="346767"/>
            <a:ext cx="8565118" cy="453450"/>
          </a:xfrm>
        </p:spPr>
        <p:txBody>
          <a:bodyPr>
            <a:noAutofit/>
          </a:bodyPr>
          <a:lstStyle/>
          <a:p>
            <a:r>
              <a:rPr lang="en-US" sz="2800" b="1">
                <a:latin typeface="メイリオ"/>
                <a:ea typeface="メイリオ"/>
              </a:rPr>
              <a:t>MATRIX</a:t>
            </a:r>
            <a:r>
              <a:rPr lang="en-US" altLang="ja-JP" sz="2800" b="1">
                <a:latin typeface="メイリオ"/>
                <a:ea typeface="メイリオ"/>
              </a:rPr>
              <a:t> </a:t>
            </a:r>
            <a:r>
              <a:rPr lang="en-US" sz="2800" b="1">
                <a:latin typeface="メイリオ"/>
                <a:ea typeface="メイリオ"/>
              </a:rPr>
              <a:t>GENESIS LABS</a:t>
            </a:r>
            <a:endParaRPr lang="ja-JP" altLang="en-US" sz="2800" b="1"/>
          </a:p>
        </p:txBody>
      </p:sp>
      <p:sp>
        <p:nvSpPr>
          <p:cNvPr id="3" name="Slide Number Placeholder 2">
            <a:extLst>
              <a:ext uri="{FF2B5EF4-FFF2-40B4-BE49-F238E27FC236}">
                <a16:creationId xmlns:a16="http://schemas.microsoft.com/office/drawing/2014/main" id="{3BA11370-90FC-7380-FD7F-06920E0BDCCC}"/>
              </a:ext>
            </a:extLst>
          </p:cNvPr>
          <p:cNvSpPr>
            <a:spLocks noGrp="1"/>
          </p:cNvSpPr>
          <p:nvPr>
            <p:ph type="sldNum" sz="quarter" idx="10"/>
          </p:nvPr>
        </p:nvSpPr>
        <p:spPr/>
        <p:txBody>
          <a:bodyPr/>
          <a:lstStyle/>
          <a:p>
            <a:pPr>
              <a:defRPr/>
            </a:pPr>
            <a:fld id="{361BB5EA-2288-41C2-AC40-248AFA1076AE}" type="slidenum">
              <a:rPr lang="ja-JP" altLang="en-US" smtClean="0"/>
              <a:pPr>
                <a:defRPr/>
              </a:pPr>
              <a:t>27</a:t>
            </a:fld>
            <a:endParaRPr lang="ja-JP" altLang="en-US"/>
          </a:p>
        </p:txBody>
      </p:sp>
      <p:sp>
        <p:nvSpPr>
          <p:cNvPr id="4" name="Google Shape;215;p25">
            <a:extLst>
              <a:ext uri="{FF2B5EF4-FFF2-40B4-BE49-F238E27FC236}">
                <a16:creationId xmlns:a16="http://schemas.microsoft.com/office/drawing/2014/main" id="{0754EB85-2B46-5736-4816-08F661EDE50C}"/>
              </a:ext>
            </a:extLst>
          </p:cNvPr>
          <p:cNvSpPr txBox="1"/>
          <p:nvPr/>
        </p:nvSpPr>
        <p:spPr>
          <a:xfrm>
            <a:off x="376466" y="1066126"/>
            <a:ext cx="9124171" cy="946859"/>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ja" altLang="en-US" sz="4750" b="1">
              <a:latin typeface="Meiryo"/>
              <a:ea typeface="Meiryo"/>
              <a:cs typeface="Arial"/>
            </a:endParaRPr>
          </a:p>
        </p:txBody>
      </p:sp>
      <p:sp>
        <p:nvSpPr>
          <p:cNvPr id="9" name="テキスト ボックス 8">
            <a:extLst>
              <a:ext uri="{FF2B5EF4-FFF2-40B4-BE49-F238E27FC236}">
                <a16:creationId xmlns:a16="http://schemas.microsoft.com/office/drawing/2014/main" id="{883DCA0F-469C-45E2-9E94-08A25991273A}"/>
              </a:ext>
            </a:extLst>
          </p:cNvPr>
          <p:cNvSpPr txBox="1"/>
          <p:nvPr/>
        </p:nvSpPr>
        <p:spPr>
          <a:xfrm>
            <a:off x="971237" y="5284470"/>
            <a:ext cx="8444030" cy="1200329"/>
          </a:xfrm>
          <a:prstGeom prst="rect">
            <a:avLst/>
          </a:prstGeom>
          <a:noFill/>
        </p:spPr>
        <p:txBody>
          <a:bodyPr wrap="square" lIns="91440" tIns="45720" rIns="91440" bIns="45720" rtlCol="0" anchor="t">
            <a:spAutoFit/>
          </a:bodyPr>
          <a:lstStyle/>
          <a:p>
            <a:pPr>
              <a:spcBef>
                <a:spcPts val="0"/>
              </a:spcBef>
              <a:spcAft>
                <a:spcPts val="0"/>
              </a:spcAft>
            </a:pPr>
            <a:r>
              <a:rPr lang="ja-JP">
                <a:solidFill>
                  <a:schemeClr val="tx1">
                    <a:lumMod val="75000"/>
                    <a:lumOff val="25000"/>
                  </a:schemeClr>
                </a:solidFill>
                <a:latin typeface="Meiryo"/>
                <a:ea typeface="Meiryo"/>
                <a:cs typeface="Arial"/>
              </a:rPr>
              <a:t>A</a:t>
            </a:r>
            <a:r>
              <a:rPr lang="en-US" altLang="ja-JP">
                <a:solidFill>
                  <a:schemeClr val="tx1">
                    <a:lumMod val="75000"/>
                    <a:lumOff val="25000"/>
                  </a:schemeClr>
                </a:solidFill>
                <a:latin typeface="Meiryo"/>
                <a:ea typeface="メイリオ"/>
                <a:cs typeface="Arial"/>
              </a:rPr>
              <a:t>I</a:t>
            </a:r>
            <a:r>
              <a:rPr lang="ja-JP" altLang="en-US">
                <a:solidFill>
                  <a:schemeClr val="tx1">
                    <a:lumMod val="75000"/>
                    <a:lumOff val="25000"/>
                  </a:schemeClr>
                </a:solidFill>
                <a:latin typeface="Meiryo"/>
                <a:ea typeface="Meiryo"/>
                <a:cs typeface="Arial"/>
              </a:rPr>
              <a:t>等</a:t>
            </a:r>
            <a:r>
              <a:rPr lang="ja-JP" i="0" u="none" strike="noStrike">
                <a:solidFill>
                  <a:schemeClr val="tx1">
                    <a:lumMod val="75000"/>
                    <a:lumOff val="25000"/>
                  </a:schemeClr>
                </a:solidFill>
                <a:effectLst/>
                <a:latin typeface="Meiryo"/>
                <a:ea typeface="Meiryo"/>
                <a:cs typeface="Arial"/>
              </a:rPr>
              <a:t>の</a:t>
            </a:r>
            <a:r>
              <a:rPr lang="ja-JP">
                <a:solidFill>
                  <a:schemeClr val="tx1">
                    <a:lumMod val="75000"/>
                    <a:lumOff val="25000"/>
                  </a:schemeClr>
                </a:solidFill>
                <a:latin typeface="Meiryo"/>
                <a:ea typeface="Meiryo"/>
                <a:cs typeface="Arial"/>
              </a:rPr>
              <a:t>各種先端技術</a:t>
            </a:r>
            <a:r>
              <a:rPr lang="ja-JP" i="0" u="none" strike="noStrike">
                <a:solidFill>
                  <a:schemeClr val="tx1">
                    <a:lumMod val="75000"/>
                    <a:lumOff val="25000"/>
                  </a:schemeClr>
                </a:solidFill>
                <a:effectLst/>
                <a:latin typeface="Meiryo"/>
                <a:ea typeface="Meiryo"/>
                <a:cs typeface="Arial"/>
              </a:rPr>
              <a:t>が、</a:t>
            </a:r>
            <a:r>
              <a:rPr lang="ja-JP">
                <a:solidFill>
                  <a:schemeClr val="tx1">
                    <a:lumMod val="75000"/>
                    <a:lumOff val="25000"/>
                  </a:schemeClr>
                </a:solidFill>
                <a:latin typeface="Meiryo"/>
                <a:ea typeface="Meiryo"/>
                <a:cs typeface="Arial"/>
              </a:rPr>
              <a:t>将来の私</a:t>
            </a:r>
            <a:r>
              <a:rPr lang="ja-JP" i="0" u="none" strike="noStrike">
                <a:solidFill>
                  <a:schemeClr val="tx1">
                    <a:lumMod val="75000"/>
                    <a:lumOff val="25000"/>
                  </a:schemeClr>
                </a:solidFill>
                <a:effectLst/>
                <a:latin typeface="Meiryo"/>
                <a:ea typeface="Meiryo"/>
                <a:cs typeface="Arial"/>
              </a:rPr>
              <a:t>た</a:t>
            </a:r>
            <a:r>
              <a:rPr lang="ja-JP">
                <a:solidFill>
                  <a:schemeClr val="tx1">
                    <a:lumMod val="75000"/>
                    <a:lumOff val="25000"/>
                  </a:schemeClr>
                </a:solidFill>
                <a:latin typeface="Meiryo"/>
                <a:ea typeface="Meiryo"/>
                <a:cs typeface="Arial"/>
              </a:rPr>
              <a:t>ちの</a:t>
            </a:r>
            <a:r>
              <a:rPr lang="ja-JP" i="0" u="none" strike="noStrike">
                <a:solidFill>
                  <a:schemeClr val="tx1">
                    <a:lumMod val="75000"/>
                    <a:lumOff val="25000"/>
                  </a:schemeClr>
                </a:solidFill>
                <a:effectLst/>
                <a:latin typeface="Meiryo"/>
                <a:ea typeface="Meiryo"/>
                <a:cs typeface="Arial"/>
              </a:rPr>
              <a:t>メタバース</a:t>
            </a:r>
            <a:r>
              <a:rPr lang="ja-JP">
                <a:solidFill>
                  <a:schemeClr val="tx1">
                    <a:lumMod val="75000"/>
                    <a:lumOff val="25000"/>
                  </a:schemeClr>
                </a:solidFill>
                <a:latin typeface="Meiryo"/>
                <a:ea typeface="Meiryo"/>
                <a:cs typeface="Arial"/>
              </a:rPr>
              <a:t>空間での生き方</a:t>
            </a:r>
            <a:r>
              <a:rPr lang="ja-JP" i="0" u="none" strike="noStrike">
                <a:solidFill>
                  <a:schemeClr val="tx1">
                    <a:lumMod val="75000"/>
                    <a:lumOff val="25000"/>
                  </a:schemeClr>
                </a:solidFill>
                <a:effectLst/>
                <a:latin typeface="Meiryo"/>
                <a:ea typeface="Meiryo"/>
                <a:cs typeface="Arial"/>
              </a:rPr>
              <a:t>に</a:t>
            </a:r>
            <a:r>
              <a:rPr lang="ja-JP">
                <a:solidFill>
                  <a:schemeClr val="tx1">
                    <a:lumMod val="75000"/>
                    <a:lumOff val="25000"/>
                  </a:schemeClr>
                </a:solidFill>
                <a:latin typeface="Meiryo"/>
                <a:ea typeface="Meiryo"/>
                <a:cs typeface="Arial"/>
              </a:rPr>
              <a:t>どのような影響を与</a:t>
            </a:r>
            <a:r>
              <a:rPr lang="ja-JP" i="0" u="none" strike="noStrike">
                <a:solidFill>
                  <a:schemeClr val="tx1">
                    <a:lumMod val="75000"/>
                    <a:lumOff val="25000"/>
                  </a:schemeClr>
                </a:solidFill>
                <a:effectLst/>
                <a:latin typeface="Meiryo"/>
                <a:ea typeface="Meiryo"/>
                <a:cs typeface="Arial"/>
              </a:rPr>
              <a:t>えて</a:t>
            </a:r>
            <a:r>
              <a:rPr lang="ja-JP">
                <a:solidFill>
                  <a:schemeClr val="tx1">
                    <a:lumMod val="75000"/>
                    <a:lumOff val="25000"/>
                  </a:schemeClr>
                </a:solidFill>
                <a:latin typeface="Meiryo"/>
                <a:ea typeface="Meiryo"/>
                <a:cs typeface="Arial"/>
              </a:rPr>
              <a:t>いるのかを想像し</a:t>
            </a:r>
            <a:r>
              <a:rPr lang="ja-JP" i="0" u="none" strike="noStrike">
                <a:solidFill>
                  <a:schemeClr val="tx1">
                    <a:lumMod val="75000"/>
                    <a:lumOff val="25000"/>
                  </a:schemeClr>
                </a:solidFill>
                <a:effectLst/>
                <a:latin typeface="Meiryo"/>
                <a:ea typeface="Meiryo"/>
                <a:cs typeface="Arial"/>
              </a:rPr>
              <a:t>、</a:t>
            </a:r>
            <a:r>
              <a:rPr lang="ja-JP">
                <a:solidFill>
                  <a:schemeClr val="tx1">
                    <a:lumMod val="75000"/>
                    <a:lumOff val="25000"/>
                  </a:schemeClr>
                </a:solidFill>
                <a:latin typeface="Meiryo"/>
                <a:ea typeface="Meiryo"/>
                <a:cs typeface="Arial"/>
              </a:rPr>
              <a:t>それら生乾きの</a:t>
            </a:r>
            <a:r>
              <a:rPr lang="ja-JP" i="0" u="none" strike="noStrike">
                <a:solidFill>
                  <a:schemeClr val="tx1">
                    <a:lumMod val="75000"/>
                    <a:lumOff val="25000"/>
                  </a:schemeClr>
                </a:solidFill>
                <a:effectLst/>
                <a:latin typeface="Meiryo"/>
                <a:ea typeface="Meiryo"/>
                <a:cs typeface="Arial"/>
              </a:rPr>
              <a:t>技術</a:t>
            </a:r>
            <a:r>
              <a:rPr lang="ja-JP">
                <a:solidFill>
                  <a:schemeClr val="tx1">
                    <a:lumMod val="75000"/>
                    <a:lumOff val="25000"/>
                  </a:schemeClr>
                </a:solidFill>
                <a:latin typeface="Meiryo"/>
                <a:ea typeface="Meiryo"/>
                <a:cs typeface="Arial"/>
              </a:rPr>
              <a:t>を生乾き</a:t>
            </a:r>
            <a:r>
              <a:rPr lang="ja-JP" i="0" u="none" strike="noStrike">
                <a:solidFill>
                  <a:schemeClr val="tx1">
                    <a:lumMod val="75000"/>
                    <a:lumOff val="25000"/>
                  </a:schemeClr>
                </a:solidFill>
                <a:effectLst/>
                <a:latin typeface="Meiryo"/>
                <a:ea typeface="Meiryo"/>
                <a:cs typeface="Arial"/>
              </a:rPr>
              <a:t>の</a:t>
            </a:r>
            <a:r>
              <a:rPr lang="ja-JP">
                <a:solidFill>
                  <a:schemeClr val="tx1">
                    <a:lumMod val="75000"/>
                    <a:lumOff val="25000"/>
                  </a:schemeClr>
                </a:solidFill>
                <a:latin typeface="Meiryo"/>
                <a:ea typeface="Meiryo"/>
                <a:cs typeface="Arial"/>
              </a:rPr>
              <a:t>まま実験的に</a:t>
            </a:r>
            <a:r>
              <a:rPr lang="ja-JP" i="0" u="none" strike="noStrike">
                <a:solidFill>
                  <a:schemeClr val="tx1">
                    <a:lumMod val="75000"/>
                    <a:lumOff val="25000"/>
                  </a:schemeClr>
                </a:solidFill>
                <a:effectLst/>
                <a:latin typeface="Meiryo"/>
                <a:ea typeface="Meiryo"/>
                <a:cs typeface="Arial"/>
              </a:rPr>
              <a:t>統合</a:t>
            </a:r>
            <a:r>
              <a:rPr lang="ja-JP">
                <a:solidFill>
                  <a:schemeClr val="tx1">
                    <a:lumMod val="75000"/>
                    <a:lumOff val="25000"/>
                  </a:schemeClr>
                </a:solidFill>
                <a:latin typeface="Meiryo"/>
                <a:ea typeface="Meiryo"/>
                <a:cs typeface="Arial"/>
              </a:rPr>
              <a:t>実装す</a:t>
            </a:r>
            <a:r>
              <a:rPr lang="ja-JP" i="0" u="none" strike="noStrike">
                <a:solidFill>
                  <a:schemeClr val="tx1">
                    <a:lumMod val="75000"/>
                    <a:lumOff val="25000"/>
                  </a:schemeClr>
                </a:solidFill>
                <a:effectLst/>
                <a:latin typeface="Meiryo"/>
                <a:ea typeface="Meiryo"/>
                <a:cs typeface="Arial"/>
              </a:rPr>
              <a:t>る</a:t>
            </a:r>
            <a:r>
              <a:rPr lang="ja-JP">
                <a:solidFill>
                  <a:schemeClr val="tx1">
                    <a:lumMod val="75000"/>
                    <a:lumOff val="25000"/>
                  </a:schemeClr>
                </a:solidFill>
                <a:latin typeface="Meiryo"/>
                <a:ea typeface="Meiryo"/>
                <a:cs typeface="Arial"/>
              </a:rPr>
              <a:t>こ</a:t>
            </a:r>
            <a:r>
              <a:rPr lang="ja-JP" i="0" u="none" strike="noStrike">
                <a:solidFill>
                  <a:schemeClr val="tx1">
                    <a:lumMod val="75000"/>
                    <a:lumOff val="25000"/>
                  </a:schemeClr>
                </a:solidFill>
                <a:effectLst/>
                <a:latin typeface="Meiryo"/>
                <a:ea typeface="Meiryo"/>
                <a:cs typeface="Arial"/>
              </a:rPr>
              <a:t>と</a:t>
            </a:r>
            <a:r>
              <a:rPr lang="ja-JP">
                <a:solidFill>
                  <a:schemeClr val="tx1">
                    <a:lumMod val="75000"/>
                    <a:lumOff val="25000"/>
                  </a:schemeClr>
                </a:solidFill>
                <a:latin typeface="Meiryo"/>
                <a:ea typeface="Meiryo"/>
                <a:cs typeface="Arial"/>
              </a:rPr>
              <a:t>で</a:t>
            </a:r>
            <a:r>
              <a:rPr lang="ja-JP" i="0" u="none" strike="noStrike">
                <a:solidFill>
                  <a:schemeClr val="tx1">
                    <a:lumMod val="75000"/>
                    <a:lumOff val="25000"/>
                  </a:schemeClr>
                </a:solidFill>
                <a:effectLst/>
                <a:latin typeface="Meiryo"/>
                <a:ea typeface="Meiryo"/>
                <a:cs typeface="Arial"/>
              </a:rPr>
              <a:t>、</a:t>
            </a:r>
            <a:r>
              <a:rPr lang="ja-JP">
                <a:solidFill>
                  <a:schemeClr val="tx1">
                    <a:lumMod val="75000"/>
                    <a:lumOff val="25000"/>
                  </a:schemeClr>
                </a:solidFill>
                <a:latin typeface="Meiryo"/>
                <a:ea typeface="Meiryo"/>
                <a:cs typeface="Arial"/>
              </a:rPr>
              <a:t>「触れる</a:t>
            </a:r>
            <a:r>
              <a:rPr lang="ja-JP" i="0" u="none" strike="noStrike">
                <a:solidFill>
                  <a:schemeClr val="tx1">
                    <a:lumMod val="75000"/>
                    <a:lumOff val="25000"/>
                  </a:schemeClr>
                </a:solidFill>
                <a:effectLst/>
                <a:latin typeface="Meiryo"/>
                <a:ea typeface="Meiryo"/>
                <a:cs typeface="Arial"/>
              </a:rPr>
              <a:t>ビジョン</a:t>
            </a:r>
            <a:r>
              <a:rPr lang="ja-JP">
                <a:solidFill>
                  <a:schemeClr val="tx1">
                    <a:lumMod val="75000"/>
                    <a:lumOff val="25000"/>
                  </a:schemeClr>
                </a:solidFill>
                <a:latin typeface="Meiryo"/>
                <a:ea typeface="Meiryo"/>
                <a:cs typeface="Arial"/>
              </a:rPr>
              <a:t>」と</a:t>
            </a:r>
            <a:r>
              <a:rPr lang="ja-JP" i="0" u="none" strike="noStrike">
                <a:solidFill>
                  <a:schemeClr val="tx1">
                    <a:lumMod val="75000"/>
                    <a:lumOff val="25000"/>
                  </a:schemeClr>
                </a:solidFill>
                <a:effectLst/>
                <a:latin typeface="Meiryo"/>
                <a:ea typeface="Meiryo"/>
                <a:cs typeface="Arial"/>
              </a:rPr>
              <a:t>して</a:t>
            </a:r>
            <a:r>
              <a:rPr lang="ja-JP">
                <a:solidFill>
                  <a:schemeClr val="tx1">
                    <a:lumMod val="75000"/>
                    <a:lumOff val="25000"/>
                  </a:schemeClr>
                </a:solidFill>
                <a:latin typeface="Meiryo"/>
                <a:ea typeface="Meiryo"/>
                <a:cs typeface="Arial"/>
              </a:rPr>
              <a:t>高速に公開し続ける</a:t>
            </a:r>
            <a:r>
              <a:rPr lang="ja-JP" i="0" u="none" strike="noStrike">
                <a:solidFill>
                  <a:schemeClr val="tx1">
                    <a:lumMod val="75000"/>
                    <a:lumOff val="25000"/>
                  </a:schemeClr>
                </a:solidFill>
                <a:effectLst/>
                <a:latin typeface="Meiryo"/>
                <a:ea typeface="Meiryo"/>
                <a:cs typeface="Arial"/>
              </a:rPr>
              <a:t>、</a:t>
            </a:r>
            <a:r>
              <a:rPr lang="ja-JP">
                <a:solidFill>
                  <a:schemeClr val="tx1">
                    <a:lumMod val="75000"/>
                    <a:lumOff val="25000"/>
                  </a:schemeClr>
                </a:solidFill>
                <a:latin typeface="Meiryo"/>
                <a:ea typeface="Meiryo"/>
                <a:cs typeface="Arial"/>
              </a:rPr>
              <a:t>プロト</a:t>
            </a:r>
            <a:r>
              <a:rPr lang="ja-JP" i="0" u="none" strike="noStrike">
                <a:solidFill>
                  <a:schemeClr val="tx1">
                    <a:lumMod val="75000"/>
                    <a:lumOff val="25000"/>
                  </a:schemeClr>
                </a:solidFill>
                <a:effectLst/>
                <a:latin typeface="Meiryo"/>
                <a:ea typeface="Meiryo"/>
                <a:cs typeface="Arial"/>
              </a:rPr>
              <a:t>タ</a:t>
            </a:r>
            <a:r>
              <a:rPr lang="ja-JP">
                <a:solidFill>
                  <a:schemeClr val="tx1">
                    <a:lumMod val="75000"/>
                    <a:lumOff val="25000"/>
                  </a:schemeClr>
                </a:solidFill>
                <a:latin typeface="Meiryo"/>
                <a:ea typeface="Meiryo"/>
                <a:cs typeface="Arial"/>
              </a:rPr>
              <a:t>イピングチ</a:t>
            </a:r>
            <a:r>
              <a:rPr lang="ja-JP" i="0" u="none" strike="noStrike">
                <a:solidFill>
                  <a:schemeClr val="tx1">
                    <a:lumMod val="75000"/>
                    <a:lumOff val="25000"/>
                  </a:schemeClr>
                </a:solidFill>
                <a:effectLst/>
                <a:latin typeface="Meiryo"/>
                <a:ea typeface="Meiryo"/>
                <a:cs typeface="Arial"/>
              </a:rPr>
              <a:t>ー</a:t>
            </a:r>
            <a:r>
              <a:rPr lang="ja-JP">
                <a:solidFill>
                  <a:schemeClr val="tx1">
                    <a:lumMod val="75000"/>
                    <a:lumOff val="25000"/>
                  </a:schemeClr>
                </a:solidFill>
                <a:latin typeface="Meiryo"/>
                <a:ea typeface="Meiryo"/>
                <a:cs typeface="Arial"/>
              </a:rPr>
              <a:t>ム</a:t>
            </a:r>
            <a:r>
              <a:rPr lang="ja-JP" i="0" u="none" strike="noStrike">
                <a:solidFill>
                  <a:schemeClr val="tx1">
                    <a:lumMod val="75000"/>
                    <a:lumOff val="25000"/>
                  </a:schemeClr>
                </a:solidFill>
                <a:effectLst/>
                <a:latin typeface="Meiryo"/>
                <a:ea typeface="Meiryo"/>
                <a:cs typeface="Arial"/>
              </a:rPr>
              <a:t>。</a:t>
            </a:r>
            <a:endParaRPr lang="ja-JP">
              <a:solidFill>
                <a:schemeClr val="tx1">
                  <a:lumMod val="75000"/>
                  <a:lumOff val="25000"/>
                </a:schemeClr>
              </a:solidFill>
              <a:latin typeface="Meiryo"/>
              <a:cs typeface="Arial"/>
            </a:endParaRPr>
          </a:p>
        </p:txBody>
      </p:sp>
      <p:sp>
        <p:nvSpPr>
          <p:cNvPr id="11" name="テキスト ボックス 10">
            <a:extLst>
              <a:ext uri="{FF2B5EF4-FFF2-40B4-BE49-F238E27FC236}">
                <a16:creationId xmlns:a16="http://schemas.microsoft.com/office/drawing/2014/main" id="{D044C13A-79CF-E065-83D3-A0E7CF5A2BDF}"/>
              </a:ext>
            </a:extLst>
          </p:cNvPr>
          <p:cNvSpPr txBox="1"/>
          <p:nvPr/>
        </p:nvSpPr>
        <p:spPr>
          <a:xfrm>
            <a:off x="660966" y="5761700"/>
            <a:ext cx="18932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sz="2400" b="1" i="1">
              <a:solidFill>
                <a:srgbClr val="ABABEB"/>
              </a:solidFill>
              <a:latin typeface="Verdana Pro"/>
              <a:ea typeface="Meiryo UI" panose="020B0604030504040204" pitchFamily="50" charset="-128"/>
              <a:cs typeface="Meiryo UI" panose="020B0604030504040204" pitchFamily="50" charset="-128"/>
            </a:endParaRPr>
          </a:p>
        </p:txBody>
      </p:sp>
      <p:pic>
        <p:nvPicPr>
          <p:cNvPr id="7" name="図 9" descr="人, 屋外, 水, 男 が含まれている画像&#10;&#10;説明は自動で生成されたものです">
            <a:extLst>
              <a:ext uri="{FF2B5EF4-FFF2-40B4-BE49-F238E27FC236}">
                <a16:creationId xmlns:a16="http://schemas.microsoft.com/office/drawing/2014/main" id="{AD93E194-DA60-72DE-36D8-0D59117EC6B8}"/>
              </a:ext>
            </a:extLst>
          </p:cNvPr>
          <p:cNvPicPr>
            <a:picLocks noChangeAspect="1"/>
          </p:cNvPicPr>
          <p:nvPr/>
        </p:nvPicPr>
        <p:blipFill>
          <a:blip r:embed="rId2"/>
          <a:stretch>
            <a:fillRect/>
          </a:stretch>
        </p:blipFill>
        <p:spPr>
          <a:xfrm>
            <a:off x="1637326" y="1255223"/>
            <a:ext cx="6925959" cy="3650577"/>
          </a:xfrm>
          <a:prstGeom prst="rect">
            <a:avLst/>
          </a:prstGeom>
        </p:spPr>
      </p:pic>
      <p:sp>
        <p:nvSpPr>
          <p:cNvPr id="12" name="斜め縞 11">
            <a:extLst>
              <a:ext uri="{FF2B5EF4-FFF2-40B4-BE49-F238E27FC236}">
                <a16:creationId xmlns:a16="http://schemas.microsoft.com/office/drawing/2014/main" id="{E972FFAB-3CAD-17C1-A3B0-7194C6AFEA6C}"/>
              </a:ext>
            </a:extLst>
          </p:cNvPr>
          <p:cNvSpPr/>
          <p:nvPr/>
        </p:nvSpPr>
        <p:spPr>
          <a:xfrm rot="5400000">
            <a:off x="8743172" y="673741"/>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b="1">
              <a:solidFill>
                <a:srgbClr val="FFFFFF"/>
              </a:solidFill>
              <a:latin typeface="Calibri"/>
              <a:ea typeface="Meiryo"/>
              <a:cs typeface="Calibri"/>
            </a:endParaRPr>
          </a:p>
        </p:txBody>
      </p:sp>
      <p:sp>
        <p:nvSpPr>
          <p:cNvPr id="16" name="CustomShape 6">
            <a:extLst>
              <a:ext uri="{FF2B5EF4-FFF2-40B4-BE49-F238E27FC236}">
                <a16:creationId xmlns:a16="http://schemas.microsoft.com/office/drawing/2014/main" id="{C8077CFF-CF1A-D48A-B8F7-8298F9FE95F2}"/>
              </a:ext>
            </a:extLst>
          </p:cNvPr>
          <p:cNvSpPr/>
          <p:nvPr/>
        </p:nvSpPr>
        <p:spPr>
          <a:xfrm rot="2460000">
            <a:off x="9024984" y="1280683"/>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
        <p:nvSpPr>
          <p:cNvPr id="6" name="CustomShape 3">
            <a:extLst>
              <a:ext uri="{FF2B5EF4-FFF2-40B4-BE49-F238E27FC236}">
                <a16:creationId xmlns:a16="http://schemas.microsoft.com/office/drawing/2014/main" id="{6622CAD3-062A-CE5C-BB9D-B400EAAEE0F8}"/>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Tree>
    <p:extLst>
      <p:ext uri="{BB962C8B-B14F-4D97-AF65-F5344CB8AC3E}">
        <p14:creationId xmlns:p14="http://schemas.microsoft.com/office/powerpoint/2010/main" val="949532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矢印コネクタ 17">
            <a:extLst>
              <a:ext uri="{FF2B5EF4-FFF2-40B4-BE49-F238E27FC236}">
                <a16:creationId xmlns:a16="http://schemas.microsoft.com/office/drawing/2014/main" id="{3A449769-A382-D24C-2BA9-45CAE8C66128}"/>
              </a:ext>
            </a:extLst>
          </p:cNvPr>
          <p:cNvCxnSpPr/>
          <p:nvPr/>
        </p:nvCxnSpPr>
        <p:spPr>
          <a:xfrm>
            <a:off x="3560994" y="3330078"/>
            <a:ext cx="176782" cy="351990"/>
          </a:xfrm>
          <a:prstGeom prst="straightConnector1">
            <a:avLst/>
          </a:prstGeom>
          <a:ln w="57150">
            <a:solidFill>
              <a:srgbClr val="4BACC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A733AF32-1FF4-132D-D81A-FA39F84D6A5C}"/>
              </a:ext>
            </a:extLst>
          </p:cNvPr>
          <p:cNvCxnSpPr>
            <a:cxnSpLocks/>
          </p:cNvCxnSpPr>
          <p:nvPr/>
        </p:nvCxnSpPr>
        <p:spPr>
          <a:xfrm flipH="1">
            <a:off x="7114685" y="3337825"/>
            <a:ext cx="224890" cy="351990"/>
          </a:xfrm>
          <a:prstGeom prst="straightConnector1">
            <a:avLst/>
          </a:prstGeom>
          <a:ln w="57150">
            <a:solidFill>
              <a:srgbClr val="4BACC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CDF5327-9135-D17C-8539-7ACFD6F39EF0}"/>
              </a:ext>
            </a:extLst>
          </p:cNvPr>
          <p:cNvSpPr>
            <a:spLocks noGrp="1"/>
          </p:cNvSpPr>
          <p:nvPr>
            <p:ph type="title"/>
          </p:nvPr>
        </p:nvSpPr>
        <p:spPr>
          <a:xfrm>
            <a:off x="458177" y="407210"/>
            <a:ext cx="8565118" cy="358255"/>
          </a:xfrm>
        </p:spPr>
        <p:txBody>
          <a:bodyPr>
            <a:noAutofit/>
          </a:bodyPr>
          <a:lstStyle/>
          <a:p>
            <a:r>
              <a:rPr lang="ja-JP" sz="2800" b="1">
                <a:latin typeface="メイリオ"/>
                <a:ea typeface="メイリオ"/>
              </a:rPr>
              <a:t>MA</a:t>
            </a:r>
            <a:r>
              <a:rPr lang="en-US" altLang="ja-JP" sz="2800" b="1">
                <a:latin typeface="メイリオ"/>
                <a:ea typeface="メイリオ"/>
              </a:rPr>
              <a:t>TRIX</a:t>
            </a:r>
            <a:r>
              <a:rPr lang="ja-JP" altLang="en-US" sz="2800" b="1">
                <a:latin typeface="メイリオ"/>
                <a:ea typeface="メイリオ"/>
              </a:rPr>
              <a:t> </a:t>
            </a:r>
            <a:r>
              <a:rPr lang="en-US" altLang="ja-JP" sz="2800" b="1">
                <a:latin typeface="メイリオ"/>
                <a:ea typeface="メイリオ"/>
              </a:rPr>
              <a:t>GENESIS</a:t>
            </a:r>
            <a:r>
              <a:rPr lang="ja-JP" altLang="en-US" sz="2800" b="1">
                <a:latin typeface="メイリオ"/>
                <a:ea typeface="メイリオ"/>
              </a:rPr>
              <a:t> </a:t>
            </a:r>
            <a:r>
              <a:rPr lang="en-US" altLang="ja-JP" sz="2800" b="1">
                <a:latin typeface="メイリオ"/>
                <a:ea typeface="メイリオ"/>
              </a:rPr>
              <a:t>LABS</a:t>
            </a:r>
            <a:r>
              <a:rPr lang="ja-JP" altLang="en-US" sz="2800" b="1">
                <a:latin typeface="メイリオ"/>
                <a:ea typeface="メイリオ"/>
              </a:rPr>
              <a:t>（</a:t>
            </a:r>
            <a:r>
              <a:rPr lang="en-US" altLang="ja-JP" sz="2800" b="1">
                <a:latin typeface="メイリオ"/>
                <a:ea typeface="メイリオ"/>
              </a:rPr>
              <a:t>MGL</a:t>
            </a:r>
            <a:r>
              <a:rPr lang="ja-JP" sz="2800" b="1">
                <a:latin typeface="メイリオ"/>
                <a:ea typeface="メイリオ"/>
              </a:rPr>
              <a:t>）の役割</a:t>
            </a:r>
            <a:endParaRPr lang="ja-JP" altLang="en-US" sz="2800"/>
          </a:p>
        </p:txBody>
      </p:sp>
      <p:sp>
        <p:nvSpPr>
          <p:cNvPr id="3" name="Slide Number Placeholder 2">
            <a:extLst>
              <a:ext uri="{FF2B5EF4-FFF2-40B4-BE49-F238E27FC236}">
                <a16:creationId xmlns:a16="http://schemas.microsoft.com/office/drawing/2014/main" id="{3BA11370-90FC-7380-FD7F-06920E0BDCCC}"/>
              </a:ext>
            </a:extLst>
          </p:cNvPr>
          <p:cNvSpPr>
            <a:spLocks noGrp="1"/>
          </p:cNvSpPr>
          <p:nvPr>
            <p:ph type="sldNum" sz="quarter" idx="10"/>
          </p:nvPr>
        </p:nvSpPr>
        <p:spPr/>
        <p:txBody>
          <a:bodyPr/>
          <a:lstStyle/>
          <a:p>
            <a:pPr>
              <a:defRPr/>
            </a:pPr>
            <a:fld id="{361BB5EA-2288-41C2-AC40-248AFA1076AE}" type="slidenum">
              <a:rPr lang="ja-JP" altLang="en-US" smtClean="0"/>
              <a:pPr>
                <a:defRPr/>
              </a:pPr>
              <a:t>28</a:t>
            </a:fld>
            <a:endParaRPr lang="ja-JP" altLang="en-US"/>
          </a:p>
        </p:txBody>
      </p:sp>
      <p:sp>
        <p:nvSpPr>
          <p:cNvPr id="4" name="Google Shape;215;p25">
            <a:extLst>
              <a:ext uri="{FF2B5EF4-FFF2-40B4-BE49-F238E27FC236}">
                <a16:creationId xmlns:a16="http://schemas.microsoft.com/office/drawing/2014/main" id="{0754EB85-2B46-5736-4816-08F661EDE50C}"/>
              </a:ext>
            </a:extLst>
          </p:cNvPr>
          <p:cNvSpPr txBox="1"/>
          <p:nvPr/>
        </p:nvSpPr>
        <p:spPr>
          <a:xfrm>
            <a:off x="397352" y="1053474"/>
            <a:ext cx="4528170" cy="953656"/>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ja-JP" altLang="en-US" sz="4750" b="1">
              <a:latin typeface="Meiryo"/>
              <a:ea typeface="Meiryo"/>
              <a:cs typeface="Arial"/>
            </a:endParaRPr>
          </a:p>
        </p:txBody>
      </p:sp>
      <p:sp>
        <p:nvSpPr>
          <p:cNvPr id="11" name="テキスト ボックス 10">
            <a:extLst>
              <a:ext uri="{FF2B5EF4-FFF2-40B4-BE49-F238E27FC236}">
                <a16:creationId xmlns:a16="http://schemas.microsoft.com/office/drawing/2014/main" id="{42F84621-59CE-4725-A510-C3CCD9E97BB0}"/>
              </a:ext>
            </a:extLst>
          </p:cNvPr>
          <p:cNvSpPr txBox="1"/>
          <p:nvPr/>
        </p:nvSpPr>
        <p:spPr>
          <a:xfrm rot="10800000" flipV="1">
            <a:off x="1302997" y="1445800"/>
            <a:ext cx="8621414" cy="923330"/>
          </a:xfrm>
          <a:prstGeom prst="rect">
            <a:avLst/>
          </a:prstGeom>
          <a:noFill/>
        </p:spPr>
        <p:txBody>
          <a:bodyPr wrap="square" lIns="91440" tIns="45720" rIns="91440" bIns="45720" rtlCol="0" anchor="t">
            <a:spAutoFit/>
          </a:bodyPr>
          <a:lstStyle/>
          <a:p>
            <a:pPr>
              <a:spcBef>
                <a:spcPts val="0"/>
              </a:spcBef>
              <a:spcAft>
                <a:spcPts val="0"/>
              </a:spcAft>
            </a:pPr>
            <a:r>
              <a:rPr lang="ja-JP">
                <a:solidFill>
                  <a:schemeClr val="tx1">
                    <a:lumMod val="75000"/>
                    <a:lumOff val="25000"/>
                  </a:schemeClr>
                </a:solidFill>
                <a:latin typeface="Meiryo"/>
                <a:ea typeface="Meiryo"/>
                <a:cs typeface="Arial"/>
              </a:rPr>
              <a:t>MGLは、リアリティ・メタバース・プラットフォームである「どこでもドア」の下部組織として配置され、プラットフォームのコア技術を支え</a:t>
            </a:r>
            <a:r>
              <a:rPr lang="ja-JP" altLang="en-US">
                <a:solidFill>
                  <a:schemeClr val="tx1">
                    <a:lumMod val="75000"/>
                    <a:lumOff val="25000"/>
                  </a:schemeClr>
                </a:solidFill>
                <a:latin typeface="Meiryo"/>
                <a:ea typeface="Meiryo"/>
                <a:cs typeface="Arial"/>
              </a:rPr>
              <a:t>る</a:t>
            </a:r>
            <a:r>
              <a:rPr lang="ja-JP">
                <a:solidFill>
                  <a:schemeClr val="tx1">
                    <a:lumMod val="75000"/>
                    <a:lumOff val="25000"/>
                  </a:schemeClr>
                </a:solidFill>
                <a:latin typeface="Meiryo"/>
                <a:ea typeface="Meiryo"/>
                <a:cs typeface="Arial"/>
              </a:rPr>
              <a:t>。メタバーサーは、先端技術をいち早く自身のコンテンツに活用できるようにな</a:t>
            </a:r>
            <a:r>
              <a:rPr lang="ja-JP" altLang="en-US">
                <a:solidFill>
                  <a:schemeClr val="tx1">
                    <a:lumMod val="75000"/>
                    <a:lumOff val="25000"/>
                  </a:schemeClr>
                </a:solidFill>
                <a:latin typeface="Meiryo"/>
                <a:ea typeface="Meiryo"/>
                <a:cs typeface="Arial"/>
              </a:rPr>
              <a:t>る</a:t>
            </a:r>
            <a:r>
              <a:rPr lang="ja-JP">
                <a:solidFill>
                  <a:schemeClr val="tx1">
                    <a:lumMod val="75000"/>
                    <a:lumOff val="25000"/>
                  </a:schemeClr>
                </a:solidFill>
                <a:latin typeface="Meiryo"/>
                <a:ea typeface="Meiryo"/>
                <a:cs typeface="Arial"/>
              </a:rPr>
              <a:t>。</a:t>
            </a:r>
            <a:endParaRPr lang="ja-JP">
              <a:solidFill>
                <a:schemeClr val="tx1">
                  <a:lumMod val="75000"/>
                  <a:lumOff val="25000"/>
                </a:schemeClr>
              </a:solidFill>
              <a:latin typeface="Meiryo"/>
              <a:ea typeface="Meiryo"/>
            </a:endParaRPr>
          </a:p>
        </p:txBody>
      </p:sp>
      <p:sp>
        <p:nvSpPr>
          <p:cNvPr id="10" name="CustomShape 3">
            <a:extLst>
              <a:ext uri="{FF2B5EF4-FFF2-40B4-BE49-F238E27FC236}">
                <a16:creationId xmlns:a16="http://schemas.microsoft.com/office/drawing/2014/main" id="{1897ADF5-93FA-5EC1-F8B2-7C46664684AF}"/>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6" name="図 6">
            <a:extLst>
              <a:ext uri="{FF2B5EF4-FFF2-40B4-BE49-F238E27FC236}">
                <a16:creationId xmlns:a16="http://schemas.microsoft.com/office/drawing/2014/main" id="{920B125A-EA66-CCA0-6233-F985C4A4A685}"/>
              </a:ext>
            </a:extLst>
          </p:cNvPr>
          <p:cNvPicPr>
            <a:picLocks noChangeAspect="1"/>
          </p:cNvPicPr>
          <p:nvPr/>
        </p:nvPicPr>
        <p:blipFill>
          <a:blip r:embed="rId2"/>
          <a:stretch>
            <a:fillRect/>
          </a:stretch>
        </p:blipFill>
        <p:spPr>
          <a:xfrm>
            <a:off x="4101250" y="3848553"/>
            <a:ext cx="2723042" cy="1190790"/>
          </a:xfrm>
          <a:prstGeom prst="rect">
            <a:avLst/>
          </a:prstGeom>
        </p:spPr>
      </p:pic>
      <p:sp>
        <p:nvSpPr>
          <p:cNvPr id="7" name="矢印: 右 6">
            <a:extLst>
              <a:ext uri="{FF2B5EF4-FFF2-40B4-BE49-F238E27FC236}">
                <a16:creationId xmlns:a16="http://schemas.microsoft.com/office/drawing/2014/main" id="{805D4E93-BCB9-2E20-A757-413AF909E2BF}"/>
              </a:ext>
            </a:extLst>
          </p:cNvPr>
          <p:cNvSpPr/>
          <p:nvPr/>
        </p:nvSpPr>
        <p:spPr>
          <a:xfrm rot="16200000">
            <a:off x="5211419" y="4624953"/>
            <a:ext cx="591341" cy="1404878"/>
          </a:xfrm>
          <a:prstGeom prst="rightArrow">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5D45BD4-7A3B-A3CA-E389-4DF7E46B4EDE}"/>
              </a:ext>
            </a:extLst>
          </p:cNvPr>
          <p:cNvSpPr/>
          <p:nvPr/>
        </p:nvSpPr>
        <p:spPr>
          <a:xfrm>
            <a:off x="2663129" y="5527301"/>
            <a:ext cx="5556420" cy="687974"/>
          </a:xfrm>
          <a:prstGeom prst="rect">
            <a:avLst/>
          </a:prstGeom>
          <a:solidFill>
            <a:srgbClr val="558ED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A5D22AB-DB58-C2BC-F9AA-33341D1D3B3A}"/>
              </a:ext>
            </a:extLst>
          </p:cNvPr>
          <p:cNvSpPr txBox="1"/>
          <p:nvPr/>
        </p:nvSpPr>
        <p:spPr>
          <a:xfrm>
            <a:off x="3863075" y="5638272"/>
            <a:ext cx="366457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400" b="1">
                <a:solidFill>
                  <a:schemeClr val="bg1"/>
                </a:solidFill>
                <a:latin typeface="Calibri"/>
                <a:ea typeface="Meiryo UI"/>
                <a:cs typeface="Calibri"/>
              </a:rPr>
              <a:t>MATRIX GENESIS LABS</a:t>
            </a:r>
            <a:endParaRPr lang="ja-JP" sz="2400">
              <a:solidFill>
                <a:schemeClr val="bg1"/>
              </a:solidFill>
              <a:latin typeface="Arial"/>
              <a:ea typeface="Meiryo UI"/>
              <a:cs typeface="Calibri"/>
            </a:endParaRPr>
          </a:p>
        </p:txBody>
      </p:sp>
      <p:sp>
        <p:nvSpPr>
          <p:cNvPr id="15" name="四角形: 角を丸くする 14">
            <a:extLst>
              <a:ext uri="{FF2B5EF4-FFF2-40B4-BE49-F238E27FC236}">
                <a16:creationId xmlns:a16="http://schemas.microsoft.com/office/drawing/2014/main" id="{DE62125A-632E-7A3E-D113-472EAA4060F6}"/>
              </a:ext>
            </a:extLst>
          </p:cNvPr>
          <p:cNvSpPr/>
          <p:nvPr/>
        </p:nvSpPr>
        <p:spPr>
          <a:xfrm>
            <a:off x="2244217" y="2755396"/>
            <a:ext cx="1980658" cy="588171"/>
          </a:xfrm>
          <a:prstGeom prst="round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81E5FE0D-8DA5-3000-6875-FDA6332F42E6}"/>
              </a:ext>
            </a:extLst>
          </p:cNvPr>
          <p:cNvSpPr/>
          <p:nvPr/>
        </p:nvSpPr>
        <p:spPr>
          <a:xfrm>
            <a:off x="4370996" y="2755395"/>
            <a:ext cx="1980658" cy="588171"/>
          </a:xfrm>
          <a:prstGeom prst="round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EE6AAC70-A024-842F-85CD-D7DA1228095F}"/>
              </a:ext>
            </a:extLst>
          </p:cNvPr>
          <p:cNvCxnSpPr>
            <a:cxnSpLocks/>
          </p:cNvCxnSpPr>
          <p:nvPr/>
        </p:nvCxnSpPr>
        <p:spPr>
          <a:xfrm>
            <a:off x="5411531" y="3345657"/>
            <a:ext cx="16113" cy="337382"/>
          </a:xfrm>
          <a:prstGeom prst="straightConnector1">
            <a:avLst/>
          </a:prstGeom>
          <a:ln w="57150">
            <a:solidFill>
              <a:srgbClr val="4BACC6"/>
            </a:solidFill>
            <a:tailEnd type="triangle"/>
          </a:ln>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FDC4352A-EB0F-1DD0-8A14-F11FFB444AC8}"/>
              </a:ext>
            </a:extLst>
          </p:cNvPr>
          <p:cNvSpPr/>
          <p:nvPr/>
        </p:nvSpPr>
        <p:spPr>
          <a:xfrm>
            <a:off x="6532959" y="2755395"/>
            <a:ext cx="1980658" cy="588171"/>
          </a:xfrm>
          <a:prstGeom prst="round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5414BB6-C1F4-DCB1-4D79-D9CDFBA0DEF1}"/>
              </a:ext>
            </a:extLst>
          </p:cNvPr>
          <p:cNvSpPr txBox="1"/>
          <p:nvPr/>
        </p:nvSpPr>
        <p:spPr>
          <a:xfrm>
            <a:off x="2088705" y="2897168"/>
            <a:ext cx="2137839"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520065" lvl="1" indent="-62865"/>
            <a:r>
              <a:rPr lang="ja-JP" altLang="en-US" sz="1600" b="1">
                <a:solidFill>
                  <a:schemeClr val="tx1">
                    <a:lumMod val="65000"/>
                    <a:lumOff val="35000"/>
                  </a:schemeClr>
                </a:solidFill>
                <a:latin typeface="14"/>
                <a:ea typeface="Meiryo"/>
                <a:cs typeface="Meiryo UI" panose="020B0604030504040204" pitchFamily="50" charset="-128"/>
              </a:rPr>
              <a:t>メタバーサー</a:t>
            </a:r>
            <a:endParaRPr lang="ja-JP" altLang="en-US" sz="16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DC0FACD8-9389-A74A-09F1-004279917C9E}"/>
              </a:ext>
            </a:extLst>
          </p:cNvPr>
          <p:cNvSpPr txBox="1"/>
          <p:nvPr/>
        </p:nvSpPr>
        <p:spPr>
          <a:xfrm>
            <a:off x="4188209" y="2907446"/>
            <a:ext cx="195564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520065" lvl="1" indent="-62865" algn="ctr"/>
            <a:r>
              <a:rPr lang="ja-JP" altLang="en-US" sz="1600" b="1">
                <a:solidFill>
                  <a:schemeClr val="tx1">
                    <a:lumMod val="65000"/>
                    <a:lumOff val="35000"/>
                  </a:schemeClr>
                </a:solidFill>
                <a:latin typeface="Meiryo"/>
                <a:ea typeface="Meiryo"/>
                <a:cs typeface="Meiryo UI" panose="020B0604030504040204" pitchFamily="50" charset="-128"/>
              </a:rPr>
              <a:t>メタバーサー</a:t>
            </a:r>
            <a:endParaRPr lang="ja-JP" altLang="en-US" sz="16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FA59203E-8169-4430-A05A-A529BEBD053F}"/>
              </a:ext>
            </a:extLst>
          </p:cNvPr>
          <p:cNvSpPr txBox="1"/>
          <p:nvPr/>
        </p:nvSpPr>
        <p:spPr>
          <a:xfrm>
            <a:off x="6310695" y="2911347"/>
            <a:ext cx="195564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520065" lvl="1" indent="-62865" algn="ctr"/>
            <a:r>
              <a:rPr lang="ja-JP" altLang="en-US" sz="1600" b="1">
                <a:solidFill>
                  <a:schemeClr val="tx1">
                    <a:lumMod val="65000"/>
                    <a:lumOff val="35000"/>
                  </a:schemeClr>
                </a:solidFill>
                <a:latin typeface="Meiryo"/>
                <a:ea typeface="Meiryo"/>
                <a:cs typeface="Meiryo UI" panose="020B0604030504040204" pitchFamily="50" charset="-128"/>
              </a:rPr>
              <a:t>メタバーサー</a:t>
            </a:r>
            <a:endParaRPr lang="ja-JP" altLang="en-US" sz="160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1027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矢印: 右 59">
            <a:extLst>
              <a:ext uri="{FF2B5EF4-FFF2-40B4-BE49-F238E27FC236}">
                <a16:creationId xmlns:a16="http://schemas.microsoft.com/office/drawing/2014/main" id="{AEC96E8A-1609-5F6F-D95E-2F0D2612D3C6}"/>
              </a:ext>
            </a:extLst>
          </p:cNvPr>
          <p:cNvSpPr/>
          <p:nvPr/>
        </p:nvSpPr>
        <p:spPr>
          <a:xfrm>
            <a:off x="625489" y="4637343"/>
            <a:ext cx="9777541" cy="502826"/>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矢印コネクタ 57">
            <a:extLst>
              <a:ext uri="{FF2B5EF4-FFF2-40B4-BE49-F238E27FC236}">
                <a16:creationId xmlns:a16="http://schemas.microsoft.com/office/drawing/2014/main" id="{7AC5183F-086D-414D-9DB0-5F251F0FC2DE}"/>
              </a:ext>
            </a:extLst>
          </p:cNvPr>
          <p:cNvCxnSpPr>
            <a:cxnSpLocks/>
          </p:cNvCxnSpPr>
          <p:nvPr/>
        </p:nvCxnSpPr>
        <p:spPr>
          <a:xfrm>
            <a:off x="6507121" y="4892919"/>
            <a:ext cx="8731" cy="977426"/>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CEED27F9-BA5E-F680-E0C3-A73FC5D71722}"/>
              </a:ext>
            </a:extLst>
          </p:cNvPr>
          <p:cNvCxnSpPr>
            <a:cxnSpLocks/>
          </p:cNvCxnSpPr>
          <p:nvPr/>
        </p:nvCxnSpPr>
        <p:spPr>
          <a:xfrm>
            <a:off x="2826438" y="4874733"/>
            <a:ext cx="8732" cy="1004717"/>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028DF5D7-29B8-C5B6-E3EA-C327D991CCDA}"/>
              </a:ext>
            </a:extLst>
          </p:cNvPr>
          <p:cNvCxnSpPr>
            <a:cxnSpLocks/>
          </p:cNvCxnSpPr>
          <p:nvPr/>
        </p:nvCxnSpPr>
        <p:spPr>
          <a:xfrm flipH="1">
            <a:off x="4471636" y="4338853"/>
            <a:ext cx="368" cy="495282"/>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40B762B0-F947-CA97-30FF-3E4AD79BBA98}"/>
              </a:ext>
            </a:extLst>
          </p:cNvPr>
          <p:cNvCxnSpPr>
            <a:cxnSpLocks/>
          </p:cNvCxnSpPr>
          <p:nvPr/>
        </p:nvCxnSpPr>
        <p:spPr>
          <a:xfrm flipV="1">
            <a:off x="8942367" y="2772404"/>
            <a:ext cx="8731" cy="214076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651062CE-BDC5-8349-FC68-A85E704008E2}"/>
              </a:ext>
            </a:extLst>
          </p:cNvPr>
          <p:cNvSpPr/>
          <p:nvPr/>
        </p:nvSpPr>
        <p:spPr>
          <a:xfrm>
            <a:off x="2623030" y="5814442"/>
            <a:ext cx="2443051" cy="3892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366092"/>
                </a:solidFill>
                <a:latin typeface="Calibri"/>
                <a:ea typeface="+mn-lt"/>
                <a:cs typeface="+mn-lt"/>
              </a:rPr>
              <a:t>Dimensions(6Dof)</a:t>
            </a:r>
            <a:endParaRPr lang="ja-JP" b="1">
              <a:solidFill>
                <a:srgbClr val="366092"/>
              </a:solidFill>
              <a:latin typeface="Calibri"/>
              <a:ea typeface="ＭＳ Ｐゴシック"/>
              <a:cs typeface="Calibri"/>
            </a:endParaRPr>
          </a:p>
        </p:txBody>
      </p:sp>
      <p:sp>
        <p:nvSpPr>
          <p:cNvPr id="4" name="タイトル 3">
            <a:extLst>
              <a:ext uri="{FF2B5EF4-FFF2-40B4-BE49-F238E27FC236}">
                <a16:creationId xmlns:a16="http://schemas.microsoft.com/office/drawing/2014/main" id="{A1CE6CD0-64BF-490A-9CE0-446A421B3365}"/>
              </a:ext>
            </a:extLst>
          </p:cNvPr>
          <p:cNvSpPr>
            <a:spLocks noGrp="1"/>
          </p:cNvSpPr>
          <p:nvPr>
            <p:ph type="title"/>
          </p:nvPr>
        </p:nvSpPr>
        <p:spPr>
          <a:xfrm>
            <a:off x="427469" y="390353"/>
            <a:ext cx="8279567" cy="453450"/>
          </a:xfrm>
        </p:spPr>
        <p:txBody>
          <a:bodyPr>
            <a:normAutofit fontScale="90000"/>
          </a:bodyPr>
          <a:lstStyle/>
          <a:p>
            <a:pPr>
              <a:spcBef>
                <a:spcPts val="0"/>
              </a:spcBef>
              <a:spcAft>
                <a:spcPts val="0"/>
              </a:spcAft>
            </a:pPr>
            <a:r>
              <a:rPr lang="ja-JP" altLang="en-US" sz="2800" b="1">
                <a:latin typeface="メイリオ"/>
                <a:ea typeface="メイリオ"/>
              </a:rPr>
              <a:t>こ</a:t>
            </a:r>
            <a:r>
              <a:rPr lang="ja-JP" sz="2800" b="1">
                <a:latin typeface="メイリオ"/>
                <a:ea typeface="メイリオ"/>
              </a:rPr>
              <a:t>の３ヶ月間の進捗</a:t>
            </a:r>
            <a:r>
              <a:rPr lang="ja-JP" altLang="en-US" sz="2800" b="1">
                <a:latin typeface="メイリオ"/>
                <a:ea typeface="メイリオ"/>
              </a:rPr>
              <a:t>実績</a:t>
            </a:r>
            <a:endParaRPr lang="ja-JP" b="1"/>
          </a:p>
        </p:txBody>
      </p:sp>
      <p:sp>
        <p:nvSpPr>
          <p:cNvPr id="6" name="CustomShape 3">
            <a:extLst>
              <a:ext uri="{FF2B5EF4-FFF2-40B4-BE49-F238E27FC236}">
                <a16:creationId xmlns:a16="http://schemas.microsoft.com/office/drawing/2014/main" id="{AEEA11C2-C962-9ECA-9441-1F95DCE64149}"/>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9" name="テキスト ボックス 8">
            <a:extLst>
              <a:ext uri="{FF2B5EF4-FFF2-40B4-BE49-F238E27FC236}">
                <a16:creationId xmlns:a16="http://schemas.microsoft.com/office/drawing/2014/main" id="{DCC95C19-DB05-A6F9-B871-8203C55E312D}"/>
              </a:ext>
            </a:extLst>
          </p:cNvPr>
          <p:cNvSpPr txBox="1"/>
          <p:nvPr/>
        </p:nvSpPr>
        <p:spPr>
          <a:xfrm>
            <a:off x="179484" y="4286945"/>
            <a:ext cx="1269212" cy="338554"/>
          </a:xfrm>
          <a:prstGeom prst="rect">
            <a:avLst/>
          </a:prstGeom>
          <a:solidFill>
            <a:schemeClr val="accent5">
              <a:lumMod val="60000"/>
              <a:lumOff val="40000"/>
            </a:schemeClr>
          </a:solid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600" b="1">
                <a:solidFill>
                  <a:schemeClr val="tx1">
                    <a:lumMod val="75000"/>
                    <a:lumOff val="25000"/>
                  </a:schemeClr>
                </a:solidFill>
                <a:latin typeface="Arial"/>
                <a:ea typeface="Meiryo UI"/>
                <a:cs typeface="Arial"/>
              </a:rPr>
              <a:t>2</a:t>
            </a:r>
            <a:r>
              <a:rPr lang="ja-JP" sz="1600" b="1">
                <a:solidFill>
                  <a:schemeClr val="tx1">
                    <a:lumMod val="75000"/>
                    <a:lumOff val="25000"/>
                  </a:schemeClr>
                </a:solidFill>
                <a:latin typeface="Arial"/>
                <a:ea typeface="Meiryo UI"/>
                <a:cs typeface="Arial"/>
              </a:rPr>
              <a:t>02</a:t>
            </a:r>
            <a:r>
              <a:rPr lang="en-US" altLang="ja-JP" sz="1600" b="1">
                <a:solidFill>
                  <a:schemeClr val="tx1">
                    <a:lumMod val="75000"/>
                    <a:lumOff val="25000"/>
                  </a:schemeClr>
                </a:solidFill>
                <a:latin typeface="Arial"/>
                <a:ea typeface="Meiryo UI"/>
                <a:cs typeface="Arial"/>
              </a:rPr>
              <a:t>2/10/19</a:t>
            </a:r>
            <a:endParaRPr lang="ja-JP" altLang="en-US" sz="1600">
              <a:solidFill>
                <a:schemeClr val="tx1">
                  <a:lumMod val="75000"/>
                  <a:lumOff val="25000"/>
                </a:schemeClr>
              </a:solidFill>
              <a:cs typeface="Arial" charset="0"/>
            </a:endParaRPr>
          </a:p>
        </p:txBody>
      </p:sp>
      <p:sp>
        <p:nvSpPr>
          <p:cNvPr id="14" name="テキスト ボックス 13">
            <a:extLst>
              <a:ext uri="{FF2B5EF4-FFF2-40B4-BE49-F238E27FC236}">
                <a16:creationId xmlns:a16="http://schemas.microsoft.com/office/drawing/2014/main" id="{39B8E0E0-1B9E-0E76-20BD-321EA2A7C0E2}"/>
              </a:ext>
            </a:extLst>
          </p:cNvPr>
          <p:cNvSpPr txBox="1"/>
          <p:nvPr/>
        </p:nvSpPr>
        <p:spPr>
          <a:xfrm>
            <a:off x="6542767" y="6293045"/>
            <a:ext cx="1096618" cy="338554"/>
          </a:xfrm>
          <a:prstGeom prst="rect">
            <a:avLst/>
          </a:prstGeom>
          <a:solidFill>
            <a:schemeClr val="accent5">
              <a:lumMod val="60000"/>
              <a:lumOff val="40000"/>
            </a:schemeClr>
          </a:solidFill>
          <a:ln w="1270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sz="1600" b="1">
                <a:solidFill>
                  <a:srgbClr val="404040"/>
                </a:solidFill>
                <a:latin typeface="Arial"/>
                <a:ea typeface="Meiryo UI"/>
                <a:cs typeface="Arial"/>
              </a:rPr>
              <a:t>202</a:t>
            </a:r>
            <a:r>
              <a:rPr lang="en-US" altLang="ja-JP" sz="1600" b="1">
                <a:solidFill>
                  <a:srgbClr val="404040"/>
                </a:solidFill>
                <a:latin typeface="Arial"/>
                <a:ea typeface="Meiryo UI"/>
                <a:cs typeface="Arial"/>
              </a:rPr>
              <a:t>3</a:t>
            </a:r>
            <a:r>
              <a:rPr lang="ja-JP" sz="1600" b="1">
                <a:solidFill>
                  <a:srgbClr val="404040"/>
                </a:solidFill>
                <a:latin typeface="Arial"/>
                <a:ea typeface="Meiryo UI"/>
                <a:cs typeface="Arial"/>
              </a:rPr>
              <a:t>/1/1</a:t>
            </a:r>
            <a:r>
              <a:rPr lang="en-US" altLang="ja-JP" sz="1600" b="1">
                <a:solidFill>
                  <a:srgbClr val="404040"/>
                </a:solidFill>
                <a:latin typeface="Arial"/>
                <a:ea typeface="Meiryo UI"/>
                <a:cs typeface="Arial"/>
              </a:rPr>
              <a:t>3</a:t>
            </a:r>
            <a:endParaRPr lang="ja-JP" altLang="en-US" sz="1600">
              <a:solidFill>
                <a:srgbClr val="000000"/>
              </a:solidFill>
              <a:latin typeface="Arial"/>
              <a:ea typeface="Meiryo UI"/>
              <a:cs typeface="Arial"/>
            </a:endParaRPr>
          </a:p>
        </p:txBody>
      </p:sp>
      <p:cxnSp>
        <p:nvCxnSpPr>
          <p:cNvPr id="16" name="直線矢印コネクタ 15">
            <a:extLst>
              <a:ext uri="{FF2B5EF4-FFF2-40B4-BE49-F238E27FC236}">
                <a16:creationId xmlns:a16="http://schemas.microsoft.com/office/drawing/2014/main" id="{0606E24A-0391-4D22-2AFC-C10527883F9B}"/>
              </a:ext>
            </a:extLst>
          </p:cNvPr>
          <p:cNvCxnSpPr>
            <a:cxnSpLocks/>
          </p:cNvCxnSpPr>
          <p:nvPr/>
        </p:nvCxnSpPr>
        <p:spPr>
          <a:xfrm flipH="1">
            <a:off x="2922295" y="2164318"/>
            <a:ext cx="368" cy="467991"/>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4C20B81C-84D1-6A81-E4E7-99556D20FE3A}"/>
              </a:ext>
            </a:extLst>
          </p:cNvPr>
          <p:cNvSpPr txBox="1"/>
          <p:nvPr/>
        </p:nvSpPr>
        <p:spPr>
          <a:xfrm>
            <a:off x="787934" y="5035918"/>
            <a:ext cx="6548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chemeClr val="tx1">
                    <a:lumMod val="75000"/>
                    <a:lumOff val="25000"/>
                  </a:schemeClr>
                </a:solidFill>
                <a:latin typeface="Meiryo UI"/>
                <a:ea typeface="Meiryo UI"/>
                <a:cs typeface="Meiryo UI" panose="020B0604030504040204" pitchFamily="50" charset="-128"/>
              </a:rPr>
              <a:t>11月</a:t>
            </a:r>
            <a:endParaRPr kumimoji="1" lang="ja-JP" altLang="en-US" sz="1400" b="1">
              <a:solidFill>
                <a:schemeClr val="tx1">
                  <a:lumMod val="75000"/>
                  <a:lumOff val="25000"/>
                </a:schemeClr>
              </a:solidFill>
              <a:latin typeface="Meiryo UI"/>
              <a:ea typeface="Meiryo UI"/>
              <a:cs typeface="Meiryo UI" panose="020B0604030504040204" pitchFamily="50" charset="-128"/>
            </a:endParaRPr>
          </a:p>
        </p:txBody>
      </p:sp>
      <p:sp>
        <p:nvSpPr>
          <p:cNvPr id="20" name="テキスト ボックス 19">
            <a:extLst>
              <a:ext uri="{FF2B5EF4-FFF2-40B4-BE49-F238E27FC236}">
                <a16:creationId xmlns:a16="http://schemas.microsoft.com/office/drawing/2014/main" id="{6A569D9C-1214-A3FF-F506-060FCEEB1D3F}"/>
              </a:ext>
            </a:extLst>
          </p:cNvPr>
          <p:cNvSpPr txBox="1"/>
          <p:nvPr/>
        </p:nvSpPr>
        <p:spPr>
          <a:xfrm>
            <a:off x="3101724" y="5023033"/>
            <a:ext cx="663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chemeClr val="tx1">
                    <a:lumMod val="75000"/>
                    <a:lumOff val="25000"/>
                  </a:schemeClr>
                </a:solidFill>
                <a:latin typeface="Meiryo UI"/>
                <a:ea typeface="Meiryo UI"/>
                <a:cs typeface="Meiryo UI" panose="020B0604030504040204" pitchFamily="50" charset="-128"/>
              </a:rPr>
              <a:t>12月</a:t>
            </a:r>
            <a:endParaRPr kumimoji="1" lang="ja-JP" altLang="en-US" sz="1400" b="1">
              <a:solidFill>
                <a:schemeClr val="tx1">
                  <a:lumMod val="75000"/>
                  <a:lumOff val="25000"/>
                </a:schemeClr>
              </a:solidFill>
              <a:latin typeface="Meiryo UI"/>
              <a:ea typeface="Meiryo UI"/>
              <a:cs typeface="Meiryo UI" panose="020B0604030504040204" pitchFamily="50" charset="-128"/>
            </a:endParaRPr>
          </a:p>
        </p:txBody>
      </p:sp>
      <p:sp>
        <p:nvSpPr>
          <p:cNvPr id="21" name="テキスト ボックス 20">
            <a:extLst>
              <a:ext uri="{FF2B5EF4-FFF2-40B4-BE49-F238E27FC236}">
                <a16:creationId xmlns:a16="http://schemas.microsoft.com/office/drawing/2014/main" id="{D8E607F8-2922-D822-42EC-B695954106B8}"/>
              </a:ext>
            </a:extLst>
          </p:cNvPr>
          <p:cNvSpPr txBox="1"/>
          <p:nvPr/>
        </p:nvSpPr>
        <p:spPr>
          <a:xfrm>
            <a:off x="5066673" y="5050300"/>
            <a:ext cx="17013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chemeClr val="tx1">
                    <a:lumMod val="75000"/>
                    <a:lumOff val="25000"/>
                  </a:schemeClr>
                </a:solidFill>
                <a:latin typeface="Meiryo UI"/>
                <a:ea typeface="Meiryo UI"/>
                <a:cs typeface="Meiryo UI" panose="020B0604030504040204" pitchFamily="50" charset="-128"/>
              </a:rPr>
              <a:t>2023年1月</a:t>
            </a:r>
            <a:endParaRPr kumimoji="1" lang="ja-JP" altLang="en-US" sz="1400" b="1">
              <a:solidFill>
                <a:schemeClr val="tx1">
                  <a:lumMod val="75000"/>
                  <a:lumOff val="25000"/>
                </a:schemeClr>
              </a:solidFill>
              <a:latin typeface="Meiryo UI"/>
              <a:ea typeface="Meiryo UI"/>
              <a:cs typeface="Meiryo UI" panose="020B0604030504040204" pitchFamily="50" charset="-128"/>
            </a:endParaRPr>
          </a:p>
        </p:txBody>
      </p:sp>
      <p:sp>
        <p:nvSpPr>
          <p:cNvPr id="30" name="テキスト ボックス 29">
            <a:extLst>
              <a:ext uri="{FF2B5EF4-FFF2-40B4-BE49-F238E27FC236}">
                <a16:creationId xmlns:a16="http://schemas.microsoft.com/office/drawing/2014/main" id="{1AC3A68A-4586-B976-2941-C3FBCDA636FC}"/>
              </a:ext>
            </a:extLst>
          </p:cNvPr>
          <p:cNvSpPr txBox="1"/>
          <p:nvPr/>
        </p:nvSpPr>
        <p:spPr>
          <a:xfrm>
            <a:off x="1083576" y="5334133"/>
            <a:ext cx="974955" cy="338554"/>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600" b="1">
                <a:solidFill>
                  <a:srgbClr val="366092"/>
                </a:solidFill>
                <a:latin typeface="Calibri"/>
                <a:ea typeface="Meiryo UI"/>
                <a:cs typeface="Arial"/>
              </a:rPr>
              <a:t>MGL</a:t>
            </a:r>
            <a:r>
              <a:rPr lang="ja-JP" altLang="en-US" sz="1400" b="1">
                <a:solidFill>
                  <a:srgbClr val="366092"/>
                </a:solidFill>
                <a:latin typeface="Calibri"/>
                <a:ea typeface="Meiryo UI"/>
                <a:cs typeface="Arial"/>
              </a:rPr>
              <a:t>設立</a:t>
            </a:r>
            <a:endParaRPr lang="ja-JP" sz="1400" b="1">
              <a:solidFill>
                <a:srgbClr val="366092"/>
              </a:solidFill>
              <a:latin typeface="Calibri"/>
              <a:cs typeface="Calibri"/>
            </a:endParaRPr>
          </a:p>
        </p:txBody>
      </p:sp>
      <p:sp>
        <p:nvSpPr>
          <p:cNvPr id="31" name="テキスト ボックス 30">
            <a:extLst>
              <a:ext uri="{FF2B5EF4-FFF2-40B4-BE49-F238E27FC236}">
                <a16:creationId xmlns:a16="http://schemas.microsoft.com/office/drawing/2014/main" id="{5FC9EE41-C6FE-F8AB-11E3-E0295212D2FB}"/>
              </a:ext>
            </a:extLst>
          </p:cNvPr>
          <p:cNvSpPr txBox="1"/>
          <p:nvPr/>
        </p:nvSpPr>
        <p:spPr>
          <a:xfrm>
            <a:off x="1612950" y="5813509"/>
            <a:ext cx="959772" cy="369332"/>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b="1">
                <a:solidFill>
                  <a:srgbClr val="366092"/>
                </a:solidFill>
                <a:latin typeface="Calibri"/>
                <a:ea typeface="ＭＳ Ｐゴシック"/>
                <a:cs typeface="Calibri"/>
              </a:rPr>
              <a:t>Genes</a:t>
            </a:r>
            <a:r>
              <a:rPr lang="en-US" altLang="ja-JP" b="1">
                <a:solidFill>
                  <a:srgbClr val="366092"/>
                </a:solidFill>
                <a:latin typeface="Calibri"/>
                <a:ea typeface="Meiryo UI"/>
                <a:cs typeface="Arial"/>
              </a:rPr>
              <a:t>is</a:t>
            </a:r>
            <a:endParaRPr lang="ja-JP" b="1">
              <a:solidFill>
                <a:srgbClr val="366092"/>
              </a:solidFill>
              <a:latin typeface="Calibri"/>
              <a:ea typeface="Meiryo UI"/>
            </a:endParaRPr>
          </a:p>
        </p:txBody>
      </p:sp>
      <p:sp>
        <p:nvSpPr>
          <p:cNvPr id="37" name="正方形/長方形 36">
            <a:extLst>
              <a:ext uri="{FF2B5EF4-FFF2-40B4-BE49-F238E27FC236}">
                <a16:creationId xmlns:a16="http://schemas.microsoft.com/office/drawing/2014/main" id="{801D5C39-E59A-005B-27A9-C114997324C2}"/>
              </a:ext>
            </a:extLst>
          </p:cNvPr>
          <p:cNvSpPr/>
          <p:nvPr/>
        </p:nvSpPr>
        <p:spPr>
          <a:xfrm>
            <a:off x="3441237" y="3998584"/>
            <a:ext cx="1710927" cy="3944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b="1" noProof="1">
                <a:solidFill>
                  <a:schemeClr val="accent1">
                    <a:lumMod val="75000"/>
                  </a:schemeClr>
                </a:solidFill>
                <a:ea typeface="+mn-lt"/>
                <a:cs typeface="+mn-lt"/>
              </a:rPr>
              <a:t>Genesis</a:t>
            </a:r>
            <a:r>
              <a:rPr lang="en-US" sz="1400" b="1">
                <a:solidFill>
                  <a:schemeClr val="accent1">
                    <a:lumMod val="75000"/>
                  </a:schemeClr>
                </a:solidFill>
                <a:ea typeface="+mn-lt"/>
                <a:cs typeface="+mn-lt"/>
              </a:rPr>
              <a:t>高速化</a:t>
            </a:r>
            <a:endParaRPr lang="ja-JP" sz="1400" b="1">
              <a:solidFill>
                <a:schemeClr val="accent1">
                  <a:lumMod val="75000"/>
                </a:schemeClr>
              </a:solidFill>
              <a:ea typeface="ＭＳ Ｐゴシック"/>
              <a:cs typeface="Calibri"/>
            </a:endParaRPr>
          </a:p>
        </p:txBody>
      </p:sp>
      <p:sp>
        <p:nvSpPr>
          <p:cNvPr id="38" name="正方形/長方形 37">
            <a:extLst>
              <a:ext uri="{FF2B5EF4-FFF2-40B4-BE49-F238E27FC236}">
                <a16:creationId xmlns:a16="http://schemas.microsoft.com/office/drawing/2014/main" id="{90EC649F-B989-5B09-183D-D55844E99AE1}"/>
              </a:ext>
            </a:extLst>
          </p:cNvPr>
          <p:cNvSpPr/>
          <p:nvPr/>
        </p:nvSpPr>
        <p:spPr>
          <a:xfrm>
            <a:off x="4017189" y="3472361"/>
            <a:ext cx="2583676" cy="3873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b="1">
                <a:solidFill>
                  <a:schemeClr val="accent1">
                    <a:lumMod val="75000"/>
                  </a:schemeClr>
                </a:solidFill>
                <a:ea typeface="+mn-lt"/>
                <a:cs typeface="+mn-lt"/>
              </a:rPr>
              <a:t>Genesis</a:t>
            </a:r>
            <a:r>
              <a:rPr lang="ja-JP" b="1">
                <a:solidFill>
                  <a:schemeClr val="accent1">
                    <a:lumMod val="75000"/>
                  </a:schemeClr>
                </a:solidFill>
                <a:ea typeface="+mn-lt"/>
                <a:cs typeface="+mn-lt"/>
              </a:rPr>
              <a:t> x</a:t>
            </a:r>
            <a:r>
              <a:rPr lang="ja-JP" altLang="en-US" b="1">
                <a:solidFill>
                  <a:schemeClr val="accent1">
                    <a:lumMod val="75000"/>
                  </a:schemeClr>
                </a:solidFill>
                <a:ea typeface="+mn-lt"/>
                <a:cs typeface="+mn-lt"/>
              </a:rPr>
              <a:t> </a:t>
            </a:r>
            <a:r>
              <a:rPr lang="ja-JP" b="1">
                <a:solidFill>
                  <a:schemeClr val="accent1">
                    <a:lumMod val="75000"/>
                  </a:schemeClr>
                </a:solidFill>
                <a:ea typeface="+mn-lt"/>
                <a:cs typeface="+mn-lt"/>
              </a:rPr>
              <a:t>Dimension</a:t>
            </a:r>
            <a:r>
              <a:rPr lang="en-US" altLang="ja-JP" b="1">
                <a:solidFill>
                  <a:schemeClr val="accent1">
                    <a:lumMod val="75000"/>
                  </a:schemeClr>
                </a:solidFill>
                <a:ea typeface="+mn-lt"/>
                <a:cs typeface="+mn-lt"/>
              </a:rPr>
              <a:t>s</a:t>
            </a:r>
            <a:endParaRPr lang="ja-JP">
              <a:solidFill>
                <a:schemeClr val="accent1">
                  <a:lumMod val="75000"/>
                </a:schemeClr>
              </a:solidFill>
              <a:ea typeface="ＭＳ Ｐゴシック"/>
              <a:cs typeface="Calibri"/>
            </a:endParaRPr>
          </a:p>
        </p:txBody>
      </p:sp>
      <p:sp>
        <p:nvSpPr>
          <p:cNvPr id="39" name="正方形/長方形 38">
            <a:extLst>
              <a:ext uri="{FF2B5EF4-FFF2-40B4-BE49-F238E27FC236}">
                <a16:creationId xmlns:a16="http://schemas.microsoft.com/office/drawing/2014/main" id="{7F7D8685-0A7E-0891-1E24-3D504583C55F}"/>
              </a:ext>
            </a:extLst>
          </p:cNvPr>
          <p:cNvSpPr/>
          <p:nvPr/>
        </p:nvSpPr>
        <p:spPr>
          <a:xfrm>
            <a:off x="5372043" y="5814962"/>
            <a:ext cx="2273211" cy="38733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altLang="ja-JP" sz="1400" b="1">
                <a:solidFill>
                  <a:schemeClr val="accent1">
                    <a:lumMod val="75000"/>
                  </a:schemeClr>
                </a:solidFill>
                <a:latin typeface="Meiryo"/>
                <a:ea typeface="+mn-lt"/>
                <a:cs typeface="+mn-lt"/>
              </a:rPr>
              <a:t>3D</a:t>
            </a:r>
            <a:r>
              <a:rPr lang="ja-JP" altLang="en-US" sz="1400" b="1">
                <a:solidFill>
                  <a:schemeClr val="accent1">
                    <a:lumMod val="75000"/>
                  </a:schemeClr>
                </a:solidFill>
                <a:latin typeface="Meiryo"/>
                <a:ea typeface="Meiryo"/>
                <a:cs typeface="+mn-lt"/>
              </a:rPr>
              <a:t>モデル エクスポート</a:t>
            </a:r>
            <a:endParaRPr lang="ja-JP" sz="1400" b="1">
              <a:solidFill>
                <a:schemeClr val="accent1">
                  <a:lumMod val="75000"/>
                </a:schemeClr>
              </a:solidFill>
              <a:latin typeface="Meiryo"/>
              <a:ea typeface="Meiryo"/>
              <a:cs typeface="Calibri"/>
            </a:endParaRPr>
          </a:p>
        </p:txBody>
      </p:sp>
      <p:cxnSp>
        <p:nvCxnSpPr>
          <p:cNvPr id="41" name="直線矢印コネクタ 40">
            <a:extLst>
              <a:ext uri="{FF2B5EF4-FFF2-40B4-BE49-F238E27FC236}">
                <a16:creationId xmlns:a16="http://schemas.microsoft.com/office/drawing/2014/main" id="{ABE519F9-5057-60D7-8519-276532BD92D8}"/>
              </a:ext>
            </a:extLst>
          </p:cNvPr>
          <p:cNvCxnSpPr>
            <a:cxnSpLocks/>
          </p:cNvCxnSpPr>
          <p:nvPr/>
        </p:nvCxnSpPr>
        <p:spPr>
          <a:xfrm flipH="1">
            <a:off x="1572452" y="4829278"/>
            <a:ext cx="368" cy="495282"/>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フローチャート: 結合子 12">
            <a:extLst>
              <a:ext uri="{FF2B5EF4-FFF2-40B4-BE49-F238E27FC236}">
                <a16:creationId xmlns:a16="http://schemas.microsoft.com/office/drawing/2014/main" id="{39029C32-AB33-C83F-7AB0-A988F14C508A}"/>
              </a:ext>
            </a:extLst>
          </p:cNvPr>
          <p:cNvSpPr/>
          <p:nvPr/>
        </p:nvSpPr>
        <p:spPr>
          <a:xfrm>
            <a:off x="968865" y="4774659"/>
            <a:ext cx="229715" cy="229773"/>
          </a:xfrm>
          <a:prstGeom prst="flowChartConnector">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結合子 16">
            <a:extLst>
              <a:ext uri="{FF2B5EF4-FFF2-40B4-BE49-F238E27FC236}">
                <a16:creationId xmlns:a16="http://schemas.microsoft.com/office/drawing/2014/main" id="{78169590-F6A9-0378-36F0-AFACB6895589}"/>
              </a:ext>
            </a:extLst>
          </p:cNvPr>
          <p:cNvSpPr/>
          <p:nvPr/>
        </p:nvSpPr>
        <p:spPr>
          <a:xfrm>
            <a:off x="3286821" y="4774659"/>
            <a:ext cx="229715" cy="229773"/>
          </a:xfrm>
          <a:prstGeom prst="flowChartConnector">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DC36B4A7-B9DB-24A5-1049-E9E6E3E7D218}"/>
              </a:ext>
            </a:extLst>
          </p:cNvPr>
          <p:cNvSpPr/>
          <p:nvPr/>
        </p:nvSpPr>
        <p:spPr>
          <a:xfrm>
            <a:off x="5514269" y="4774658"/>
            <a:ext cx="229715" cy="229773"/>
          </a:xfrm>
          <a:prstGeom prst="flowChartConnector">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結合子 21">
            <a:extLst>
              <a:ext uri="{FF2B5EF4-FFF2-40B4-BE49-F238E27FC236}">
                <a16:creationId xmlns:a16="http://schemas.microsoft.com/office/drawing/2014/main" id="{82216B18-5086-1D68-0549-B91C470E6DD7}"/>
              </a:ext>
            </a:extLst>
          </p:cNvPr>
          <p:cNvSpPr/>
          <p:nvPr/>
        </p:nvSpPr>
        <p:spPr>
          <a:xfrm>
            <a:off x="7732623" y="4774660"/>
            <a:ext cx="229715" cy="229773"/>
          </a:xfrm>
          <a:prstGeom prst="flowChartConnector">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結合子 27">
            <a:extLst>
              <a:ext uri="{FF2B5EF4-FFF2-40B4-BE49-F238E27FC236}">
                <a16:creationId xmlns:a16="http://schemas.microsoft.com/office/drawing/2014/main" id="{95009C82-0ED6-D198-86B7-8869BD10FF12}"/>
              </a:ext>
            </a:extLst>
          </p:cNvPr>
          <p:cNvSpPr/>
          <p:nvPr/>
        </p:nvSpPr>
        <p:spPr>
          <a:xfrm>
            <a:off x="9496390" y="4774660"/>
            <a:ext cx="229715" cy="229773"/>
          </a:xfrm>
          <a:prstGeom prst="flowChartConnector">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F10B7B3-B610-A44F-99E5-3B242772E4EB}"/>
              </a:ext>
            </a:extLst>
          </p:cNvPr>
          <p:cNvSpPr txBox="1"/>
          <p:nvPr/>
        </p:nvSpPr>
        <p:spPr>
          <a:xfrm>
            <a:off x="7592694" y="5023032"/>
            <a:ext cx="663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chemeClr val="tx1">
                    <a:lumMod val="75000"/>
                    <a:lumOff val="25000"/>
                  </a:schemeClr>
                </a:solidFill>
                <a:latin typeface="Meiryo UI"/>
                <a:ea typeface="Meiryo UI"/>
                <a:cs typeface="Meiryo UI" panose="020B0604030504040204" pitchFamily="50" charset="-128"/>
              </a:rPr>
              <a:t>2月</a:t>
            </a:r>
            <a:endParaRPr kumimoji="1" lang="ja-JP" altLang="en-US" sz="1400" b="1">
              <a:solidFill>
                <a:schemeClr val="tx1">
                  <a:lumMod val="75000"/>
                  <a:lumOff val="25000"/>
                </a:schemeClr>
              </a:solidFill>
              <a:latin typeface="Meiryo UI"/>
              <a:ea typeface="Meiryo UI"/>
              <a:cs typeface="Meiryo UI" panose="020B0604030504040204" pitchFamily="50" charset="-128"/>
            </a:endParaRPr>
          </a:p>
        </p:txBody>
      </p:sp>
      <p:sp>
        <p:nvSpPr>
          <p:cNvPr id="34" name="テキスト ボックス 33">
            <a:extLst>
              <a:ext uri="{FF2B5EF4-FFF2-40B4-BE49-F238E27FC236}">
                <a16:creationId xmlns:a16="http://schemas.microsoft.com/office/drawing/2014/main" id="{2050AAFA-2873-25C5-458B-06A8E6C732A9}"/>
              </a:ext>
            </a:extLst>
          </p:cNvPr>
          <p:cNvSpPr txBox="1"/>
          <p:nvPr/>
        </p:nvSpPr>
        <p:spPr>
          <a:xfrm>
            <a:off x="9329184" y="5077569"/>
            <a:ext cx="600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chemeClr val="tx1">
                    <a:lumMod val="75000"/>
                    <a:lumOff val="25000"/>
                  </a:schemeClr>
                </a:solidFill>
                <a:latin typeface="Meiryo UI"/>
                <a:ea typeface="Meiryo UI"/>
                <a:cs typeface="Meiryo UI" panose="020B0604030504040204" pitchFamily="50" charset="-128"/>
              </a:rPr>
              <a:t>3月</a:t>
            </a:r>
            <a:endParaRPr lang="ja-JP">
              <a:solidFill>
                <a:schemeClr val="tx1">
                  <a:lumMod val="75000"/>
                  <a:lumOff val="25000"/>
                </a:schemeClr>
              </a:solidFill>
              <a:cs typeface="Arial" charset="0"/>
            </a:endParaRPr>
          </a:p>
        </p:txBody>
      </p:sp>
      <p:cxnSp>
        <p:nvCxnSpPr>
          <p:cNvPr id="49" name="直線矢印コネクタ 48">
            <a:extLst>
              <a:ext uri="{FF2B5EF4-FFF2-40B4-BE49-F238E27FC236}">
                <a16:creationId xmlns:a16="http://schemas.microsoft.com/office/drawing/2014/main" id="{3A959641-BA83-964E-CFCB-2DB25D7E41EA}"/>
              </a:ext>
            </a:extLst>
          </p:cNvPr>
          <p:cNvCxnSpPr>
            <a:cxnSpLocks/>
          </p:cNvCxnSpPr>
          <p:nvPr/>
        </p:nvCxnSpPr>
        <p:spPr>
          <a:xfrm flipH="1" flipV="1">
            <a:off x="1117274" y="2746895"/>
            <a:ext cx="7871361" cy="12042"/>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7452C36F-4A8A-AF8C-E46E-6FADB3FF55B3}"/>
              </a:ext>
            </a:extLst>
          </p:cNvPr>
          <p:cNvSpPr txBox="1"/>
          <p:nvPr/>
        </p:nvSpPr>
        <p:spPr>
          <a:xfrm>
            <a:off x="1020057" y="1917863"/>
            <a:ext cx="802085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rgbClr val="0070C0"/>
                </a:solidFill>
                <a:latin typeface="Meiryo"/>
                <a:ea typeface="Meiryo"/>
                <a:cs typeface="Arial"/>
              </a:rPr>
              <a:t>●</a:t>
            </a:r>
            <a:r>
              <a:rPr lang="en-US" altLang="ja-JP">
                <a:solidFill>
                  <a:srgbClr val="0070C0"/>
                </a:solidFill>
                <a:latin typeface="Meiryo"/>
                <a:ea typeface="Meiryo UI"/>
                <a:cs typeface="Arial"/>
                <a:hlinkClick r:id="rId2">
                  <a:extLst>
                    <a:ext uri="{A12FA001-AC4F-418D-AE19-62706E023703}">
                      <ahyp:hlinkClr xmlns:ahyp="http://schemas.microsoft.com/office/drawing/2018/hyperlinkcolor" val="tx"/>
                    </a:ext>
                  </a:extLst>
                </a:hlinkClick>
              </a:rPr>
              <a:t>MATRIX『DiveVerse』</a:t>
            </a:r>
            <a:r>
              <a:rPr lang="ja-JP">
                <a:solidFill>
                  <a:srgbClr val="0070C0"/>
                </a:solidFill>
                <a:latin typeface="Meiryo"/>
                <a:ea typeface="Meiryo"/>
                <a:cs typeface="Arial"/>
                <a:hlinkClick r:id="rId2">
                  <a:extLst>
                    <a:ext uri="{A12FA001-AC4F-418D-AE19-62706E023703}">
                      <ahyp:hlinkClr xmlns:ahyp="http://schemas.microsoft.com/office/drawing/2018/hyperlinkcolor" val="tx"/>
                    </a:ext>
                  </a:extLst>
                </a:hlinkClick>
              </a:rPr>
              <a:t>発表。膨大な２</a:t>
            </a:r>
            <a:r>
              <a:rPr lang="en-US" altLang="ja-JP">
                <a:solidFill>
                  <a:srgbClr val="0070C0"/>
                </a:solidFill>
                <a:latin typeface="Meiryo"/>
                <a:ea typeface="Meiryo UI"/>
                <a:cs typeface="Arial"/>
                <a:hlinkClick r:id="rId2">
                  <a:extLst>
                    <a:ext uri="{A12FA001-AC4F-418D-AE19-62706E023703}">
                      <ahyp:hlinkClr xmlns:ahyp="http://schemas.microsoft.com/office/drawing/2018/hyperlinkcolor" val="tx"/>
                    </a:ext>
                  </a:extLst>
                </a:hlinkClick>
              </a:rPr>
              <a:t>D</a:t>
            </a:r>
            <a:r>
              <a:rPr lang="ja-JP">
                <a:solidFill>
                  <a:srgbClr val="0070C0"/>
                </a:solidFill>
                <a:latin typeface="Meiryo"/>
                <a:ea typeface="Meiryo"/>
                <a:cs typeface="Arial"/>
                <a:hlinkClick r:id="rId2">
                  <a:extLst>
                    <a:ext uri="{A12FA001-AC4F-418D-AE19-62706E023703}">
                      <ahyp:hlinkClr xmlns:ahyp="http://schemas.microsoft.com/office/drawing/2018/hyperlinkcolor" val="tx"/>
                    </a:ext>
                  </a:extLst>
                </a:hlinkClick>
              </a:rPr>
              <a:t>映像資産をメタバースに転生 </a:t>
            </a:r>
            <a:r>
              <a:rPr lang="en-US" altLang="ja-JP">
                <a:solidFill>
                  <a:srgbClr val="0070C0"/>
                </a:solidFill>
                <a:latin typeface="Meiryo"/>
                <a:ea typeface="Meiryo UI"/>
                <a:cs typeface="Arial"/>
                <a:hlinkClick r:id="rId2">
                  <a:extLst>
                    <a:ext uri="{A12FA001-AC4F-418D-AE19-62706E023703}">
                      <ahyp:hlinkClr xmlns:ahyp="http://schemas.microsoft.com/office/drawing/2018/hyperlinkcolor" val="tx"/>
                    </a:ext>
                  </a:extLst>
                </a:hlinkClick>
              </a:rPr>
              <a:t>SF</a:t>
            </a:r>
            <a:r>
              <a:rPr lang="ja-JP">
                <a:solidFill>
                  <a:srgbClr val="0070C0"/>
                </a:solidFill>
                <a:latin typeface="Meiryo"/>
                <a:ea typeface="Meiryo"/>
                <a:cs typeface="Arial"/>
                <a:hlinkClick r:id="rId2">
                  <a:extLst>
                    <a:ext uri="{A12FA001-AC4F-418D-AE19-62706E023703}">
                      <ahyp:hlinkClr xmlns:ahyp="http://schemas.microsoft.com/office/drawing/2018/hyperlinkcolor" val="tx"/>
                    </a:ext>
                  </a:extLst>
                </a:hlinkClick>
              </a:rPr>
              <a:t>映画の傑作「</a:t>
            </a:r>
            <a:r>
              <a:rPr lang="en-US" altLang="ja-JP">
                <a:solidFill>
                  <a:srgbClr val="0070C0"/>
                </a:solidFill>
                <a:latin typeface="Meiryo"/>
                <a:ea typeface="Meiryo UI"/>
                <a:cs typeface="Arial"/>
                <a:hlinkClick r:id="rId2">
                  <a:extLst>
                    <a:ext uri="{A12FA001-AC4F-418D-AE19-62706E023703}">
                      <ahyp:hlinkClr xmlns:ahyp="http://schemas.microsoft.com/office/drawing/2018/hyperlinkcolor" val="tx"/>
                    </a:ext>
                  </a:extLst>
                </a:hlinkClick>
              </a:rPr>
              <a:t>Metropolis</a:t>
            </a:r>
            <a:r>
              <a:rPr lang="ja-JP">
                <a:solidFill>
                  <a:srgbClr val="0070C0"/>
                </a:solidFill>
                <a:latin typeface="Meiryo"/>
                <a:ea typeface="Meiryo"/>
                <a:cs typeface="Arial"/>
                <a:hlinkClick r:id="rId2">
                  <a:extLst>
                    <a:ext uri="{A12FA001-AC4F-418D-AE19-62706E023703}">
                      <ahyp:hlinkClr xmlns:ahyp="http://schemas.microsoft.com/office/drawing/2018/hyperlinkcolor" val="tx"/>
                    </a:ext>
                  </a:extLst>
                </a:hlinkClick>
              </a:rPr>
              <a:t>」を先端技術による没入型作品の第一弾として公開</a:t>
            </a:r>
            <a:br>
              <a:rPr lang="ja-JP">
                <a:solidFill>
                  <a:srgbClr val="0070C0"/>
                </a:solidFill>
                <a:latin typeface="Arial"/>
                <a:ea typeface="Meiryo UI" panose="020B0604030504040204" pitchFamily="50" charset="-128"/>
                <a:cs typeface="Arial"/>
              </a:rPr>
            </a:br>
            <a:endParaRPr lang="ja-JP" sz="2000">
              <a:latin typeface="Arial"/>
              <a:ea typeface="Meiryo UI" panose="020B0604030504040204" pitchFamily="50" charset="-128"/>
              <a:cs typeface="Arial"/>
            </a:endParaRPr>
          </a:p>
        </p:txBody>
      </p:sp>
      <p:cxnSp>
        <p:nvCxnSpPr>
          <p:cNvPr id="51" name="直線矢印コネクタ 50">
            <a:extLst>
              <a:ext uri="{FF2B5EF4-FFF2-40B4-BE49-F238E27FC236}">
                <a16:creationId xmlns:a16="http://schemas.microsoft.com/office/drawing/2014/main" id="{9A7DAF9E-4F49-1226-0408-0E3EB5F0896C}"/>
              </a:ext>
            </a:extLst>
          </p:cNvPr>
          <p:cNvCxnSpPr>
            <a:cxnSpLocks/>
          </p:cNvCxnSpPr>
          <p:nvPr/>
        </p:nvCxnSpPr>
        <p:spPr>
          <a:xfrm flipH="1" flipV="1">
            <a:off x="3718798" y="1637977"/>
            <a:ext cx="6297163" cy="21139"/>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2CE9FE71-A875-C2DA-640A-645B587778B8}"/>
              </a:ext>
            </a:extLst>
          </p:cNvPr>
          <p:cNvSpPr txBox="1"/>
          <p:nvPr/>
        </p:nvSpPr>
        <p:spPr>
          <a:xfrm>
            <a:off x="3636358" y="1133907"/>
            <a:ext cx="6464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solidFill>
                  <a:srgbClr val="0070C0"/>
                </a:solidFill>
                <a:latin typeface="Meiryo"/>
                <a:ea typeface="Meiryo"/>
                <a:cs typeface="Arial"/>
              </a:rPr>
              <a:t>●</a:t>
            </a:r>
            <a:r>
              <a:rPr lang="en-US" altLang="ja-JP">
                <a:solidFill>
                  <a:srgbClr val="0070C0"/>
                </a:solidFill>
                <a:latin typeface="Meiryo"/>
                <a:ea typeface="Meiryo UI"/>
                <a:cs typeface="Arial"/>
                <a:hlinkClick r:id="rId3">
                  <a:extLst>
                    <a:ext uri="{A12FA001-AC4F-418D-AE19-62706E023703}">
                      <ahyp:hlinkClr xmlns:ahyp="http://schemas.microsoft.com/office/drawing/2018/hyperlinkcolor" val="tx"/>
                    </a:ext>
                  </a:extLst>
                </a:hlinkClick>
              </a:rPr>
              <a:t>ChatGPT</a:t>
            </a:r>
            <a:r>
              <a:rPr lang="ja-JP">
                <a:solidFill>
                  <a:srgbClr val="0070C0"/>
                </a:solidFill>
                <a:latin typeface="Meiryo"/>
                <a:ea typeface="Meiryo"/>
                <a:cs typeface="Arial"/>
                <a:hlinkClick r:id="rId3">
                  <a:extLst>
                    <a:ext uri="{A12FA001-AC4F-418D-AE19-62706E023703}">
                      <ahyp:hlinkClr xmlns:ahyp="http://schemas.microsoft.com/office/drawing/2018/hyperlinkcolor" val="tx"/>
                    </a:ext>
                  </a:extLst>
                </a:hlinkClick>
              </a:rPr>
              <a:t>と英会話の練習ができる「</a:t>
            </a:r>
            <a:r>
              <a:rPr lang="en-US" altLang="ja-JP">
                <a:solidFill>
                  <a:srgbClr val="0070C0"/>
                </a:solidFill>
                <a:latin typeface="Meiryo"/>
                <a:ea typeface="Meiryo UI"/>
                <a:cs typeface="Arial"/>
                <a:hlinkClick r:id="rId3">
                  <a:extLst>
                    <a:ext uri="{A12FA001-AC4F-418D-AE19-62706E023703}">
                      <ahyp:hlinkClr xmlns:ahyp="http://schemas.microsoft.com/office/drawing/2018/hyperlinkcolor" val="tx"/>
                    </a:ext>
                  </a:extLst>
                </a:hlinkClick>
              </a:rPr>
              <a:t>AI</a:t>
            </a:r>
            <a:r>
              <a:rPr lang="ja-JP">
                <a:solidFill>
                  <a:srgbClr val="0070C0"/>
                </a:solidFill>
                <a:latin typeface="Meiryo"/>
                <a:ea typeface="Meiryo"/>
                <a:cs typeface="Arial"/>
                <a:hlinkClick r:id="rId3">
                  <a:extLst>
                    <a:ext uri="{A12FA001-AC4F-418D-AE19-62706E023703}">
                      <ahyp:hlinkClr xmlns:ahyp="http://schemas.microsoft.com/office/drawing/2018/hyperlinkcolor" val="tx"/>
                    </a:ext>
                  </a:extLst>
                </a:hlinkClick>
              </a:rPr>
              <a:t>先生」を公開</a:t>
            </a:r>
            <a:endParaRPr lang="ja-JP">
              <a:solidFill>
                <a:srgbClr val="0070C0"/>
              </a:solidFill>
              <a:latin typeface="Meiryo"/>
              <a:ea typeface="Meiryo"/>
            </a:endParaRPr>
          </a:p>
        </p:txBody>
      </p:sp>
      <p:cxnSp>
        <p:nvCxnSpPr>
          <p:cNvPr id="53" name="直線矢印コネクタ 52">
            <a:extLst>
              <a:ext uri="{FF2B5EF4-FFF2-40B4-BE49-F238E27FC236}">
                <a16:creationId xmlns:a16="http://schemas.microsoft.com/office/drawing/2014/main" id="{9A17301B-A441-7A1F-8D42-43DC74CBE3E3}"/>
              </a:ext>
            </a:extLst>
          </p:cNvPr>
          <p:cNvCxnSpPr>
            <a:cxnSpLocks/>
          </p:cNvCxnSpPr>
          <p:nvPr/>
        </p:nvCxnSpPr>
        <p:spPr>
          <a:xfrm flipH="1" flipV="1">
            <a:off x="644089" y="4619152"/>
            <a:ext cx="367" cy="26676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50F924FE-C954-A065-C7F1-06C0FFB742C1}"/>
              </a:ext>
            </a:extLst>
          </p:cNvPr>
          <p:cNvCxnSpPr>
            <a:cxnSpLocks/>
          </p:cNvCxnSpPr>
          <p:nvPr/>
        </p:nvCxnSpPr>
        <p:spPr>
          <a:xfrm>
            <a:off x="2190593" y="4838367"/>
            <a:ext cx="8731" cy="977427"/>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0D15438-44AE-F4AA-1894-6E14964BF327}"/>
              </a:ext>
            </a:extLst>
          </p:cNvPr>
          <p:cNvCxnSpPr>
            <a:cxnSpLocks/>
          </p:cNvCxnSpPr>
          <p:nvPr/>
        </p:nvCxnSpPr>
        <p:spPr>
          <a:xfrm flipH="1">
            <a:off x="5326214" y="3856708"/>
            <a:ext cx="368" cy="977427"/>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79893993-1E77-C723-22C5-507DAB17FE3E}"/>
              </a:ext>
            </a:extLst>
          </p:cNvPr>
          <p:cNvCxnSpPr>
            <a:cxnSpLocks/>
          </p:cNvCxnSpPr>
          <p:nvPr/>
        </p:nvCxnSpPr>
        <p:spPr>
          <a:xfrm flipH="1" flipV="1">
            <a:off x="10003384" y="1644389"/>
            <a:ext cx="27666" cy="3232409"/>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スライド番号プレースホルダー 3">
            <a:extLst>
              <a:ext uri="{FF2B5EF4-FFF2-40B4-BE49-F238E27FC236}">
                <a16:creationId xmlns:a16="http://schemas.microsoft.com/office/drawing/2014/main" id="{A9CBA294-354A-4499-9590-66354A60E9F3}"/>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29</a:t>
            </a:fld>
            <a:endParaRPr lang="ja-JP" altLang="en-US"/>
          </a:p>
        </p:txBody>
      </p:sp>
    </p:spTree>
    <p:extLst>
      <p:ext uri="{BB962C8B-B14F-4D97-AF65-F5344CB8AC3E}">
        <p14:creationId xmlns:p14="http://schemas.microsoft.com/office/powerpoint/2010/main" val="219482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5"/>
          <p:cNvSpPr>
            <a:spLocks noGrp="1"/>
          </p:cNvSpPr>
          <p:nvPr>
            <p:ph type="title"/>
          </p:nvPr>
        </p:nvSpPr>
        <p:spPr>
          <a:xfrm>
            <a:off x="606361" y="460088"/>
            <a:ext cx="8279567" cy="453450"/>
          </a:xfrm>
        </p:spPr>
        <p:txBody>
          <a:bodyPr>
            <a:noAutofit/>
          </a:bodyPr>
          <a:lstStyle/>
          <a:p>
            <a:r>
              <a:rPr lang="en-US" altLang="ja-JP" sz="2800"/>
              <a:t>2023</a:t>
            </a:r>
            <a:r>
              <a:rPr lang="ja-JP" altLang="en-US" sz="2800"/>
              <a:t>年２月期　連結損益計算書</a:t>
            </a:r>
          </a:p>
        </p:txBody>
      </p:sp>
      <p:sp>
        <p:nvSpPr>
          <p:cNvPr id="2" name="スライド番号プレースホルダー 1"/>
          <p:cNvSpPr>
            <a:spLocks noGrp="1"/>
          </p:cNvSpPr>
          <p:nvPr>
            <p:ph type="sldNum" sz="quarter" idx="10"/>
          </p:nvPr>
        </p:nvSpPr>
        <p:spPr/>
        <p:txBody>
          <a:bodyPr/>
          <a:lstStyle/>
          <a:p>
            <a:pPr>
              <a:defRPr/>
            </a:pPr>
            <a:fld id="{361BB5EA-2288-41C2-AC40-248AFA1076AE}" type="slidenum">
              <a:rPr lang="ja-JP" altLang="en-US" smtClean="0"/>
              <a:pPr>
                <a:defRPr/>
              </a:pPr>
              <a:t>3</a:t>
            </a:fld>
            <a:endParaRPr lang="ja-JP" altLang="en-US"/>
          </a:p>
        </p:txBody>
      </p:sp>
      <p:sp>
        <p:nvSpPr>
          <p:cNvPr id="9"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ltLang="ja-JP"/>
              <a:t> </a:t>
            </a:r>
            <a:r>
              <a:rPr lang="en-US"/>
              <a:t>Corp. All rights reserved.</a:t>
            </a:r>
          </a:p>
        </p:txBody>
      </p:sp>
      <p:graphicFrame>
        <p:nvGraphicFramePr>
          <p:cNvPr id="3" name="表 2"/>
          <p:cNvGraphicFramePr>
            <a:graphicFrameLocks noGrp="1"/>
          </p:cNvGraphicFramePr>
          <p:nvPr>
            <p:extLst>
              <p:ext uri="{D42A27DB-BD31-4B8C-83A1-F6EECF244321}">
                <p14:modId xmlns:p14="http://schemas.microsoft.com/office/powerpoint/2010/main" val="319922435"/>
              </p:ext>
            </p:extLst>
          </p:nvPr>
        </p:nvGraphicFramePr>
        <p:xfrm>
          <a:off x="522847" y="1003112"/>
          <a:ext cx="9486901" cy="5505103"/>
        </p:xfrm>
        <a:graphic>
          <a:graphicData uri="http://schemas.openxmlformats.org/drawingml/2006/table">
            <a:tbl>
              <a:tblPr firstRow="1" bandRow="1">
                <a:tableStyleId>{5C22544A-7EE6-4342-B048-85BDC9FD1C3A}</a:tableStyleId>
              </a:tblPr>
              <a:tblGrid>
                <a:gridCol w="1268736">
                  <a:extLst>
                    <a:ext uri="{9D8B030D-6E8A-4147-A177-3AD203B41FA5}">
                      <a16:colId xmlns:a16="http://schemas.microsoft.com/office/drawing/2014/main" val="20000"/>
                    </a:ext>
                  </a:extLst>
                </a:gridCol>
                <a:gridCol w="1364407">
                  <a:extLst>
                    <a:ext uri="{9D8B030D-6E8A-4147-A177-3AD203B41FA5}">
                      <a16:colId xmlns:a16="http://schemas.microsoft.com/office/drawing/2014/main" val="20001"/>
                    </a:ext>
                  </a:extLst>
                </a:gridCol>
                <a:gridCol w="1689477">
                  <a:extLst>
                    <a:ext uri="{9D8B030D-6E8A-4147-A177-3AD203B41FA5}">
                      <a16:colId xmlns:a16="http://schemas.microsoft.com/office/drawing/2014/main" val="20002"/>
                    </a:ext>
                  </a:extLst>
                </a:gridCol>
                <a:gridCol w="1163781">
                  <a:extLst>
                    <a:ext uri="{9D8B030D-6E8A-4147-A177-3AD203B41FA5}">
                      <a16:colId xmlns:a16="http://schemas.microsoft.com/office/drawing/2014/main" val="20003"/>
                    </a:ext>
                  </a:extLst>
                </a:gridCol>
                <a:gridCol w="1288473">
                  <a:extLst>
                    <a:ext uri="{9D8B030D-6E8A-4147-A177-3AD203B41FA5}">
                      <a16:colId xmlns:a16="http://schemas.microsoft.com/office/drawing/2014/main" val="2380367191"/>
                    </a:ext>
                  </a:extLst>
                </a:gridCol>
                <a:gridCol w="1381991">
                  <a:extLst>
                    <a:ext uri="{9D8B030D-6E8A-4147-A177-3AD203B41FA5}">
                      <a16:colId xmlns:a16="http://schemas.microsoft.com/office/drawing/2014/main" val="3322025909"/>
                    </a:ext>
                  </a:extLst>
                </a:gridCol>
                <a:gridCol w="1330036">
                  <a:extLst>
                    <a:ext uri="{9D8B030D-6E8A-4147-A177-3AD203B41FA5}">
                      <a16:colId xmlns:a16="http://schemas.microsoft.com/office/drawing/2014/main" val="3287246051"/>
                    </a:ext>
                  </a:extLst>
                </a:gridCol>
              </a:tblGrid>
              <a:tr h="1215510">
                <a:tc>
                  <a:txBody>
                    <a:bodyPr/>
                    <a:lstStyle/>
                    <a:p>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rPr>
                        <a:t>2022</a:t>
                      </a:r>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2023</a:t>
                      </a:r>
                      <a:r>
                        <a:rPr kumimoji="1"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rgbClr val="00B0F0"/>
                    </a:solidFill>
                  </a:tcPr>
                </a:tc>
                <a:tc>
                  <a:txBody>
                    <a:bodyPr/>
                    <a:lstStyle/>
                    <a:p>
                      <a:pPr algn="ctr"/>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前年同期比</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rPr>
                        <a:t>2022</a:t>
                      </a:r>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月期</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（メタバース事業除く）</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marL="0" marR="0" lvl="0" indent="0" algn="ctr" defTabSz="1042847"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2023</a:t>
                      </a:r>
                      <a:r>
                        <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年２月期</a:t>
                      </a:r>
                      <a:br>
                        <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（メタバース事業除く）</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B0F0"/>
                    </a:solidFill>
                  </a:tcPr>
                </a:tc>
                <a:tc>
                  <a:txBody>
                    <a:bodyPr/>
                    <a:lstStyle/>
                    <a:p>
                      <a:pPr algn="ctr"/>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前年同期比</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686740">
                <a:tc>
                  <a:txBody>
                    <a:bodyPr/>
                    <a:lstStyle/>
                    <a:p>
                      <a:pPr algn="l"/>
                      <a:r>
                        <a:rPr kumimoji="1" lang="ja-JP" altLang="en-US" sz="2000" b="1">
                          <a:latin typeface="メイリオ" panose="020B0604030504040204" pitchFamily="50" charset="-128"/>
                          <a:ea typeface="メイリオ" panose="020B0604030504040204" pitchFamily="50" charset="-128"/>
                          <a:cs typeface="メイリオ" panose="020B0604030504040204" pitchFamily="50" charset="-128"/>
                        </a:rPr>
                        <a:t>売上高</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4,159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4,292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103.2%</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u="none">
                          <a:latin typeface="メイリオ" panose="020B0604030504040204" pitchFamily="50" charset="-128"/>
                          <a:ea typeface="メイリオ" panose="020B0604030504040204" pitchFamily="50" charset="-128"/>
                          <a:cs typeface="メイリオ" panose="020B0604030504040204" pitchFamily="50" charset="-128"/>
                        </a:rPr>
                        <a:t>4,154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marL="0" marR="0" lvl="0" indent="0" algn="r" defTabSz="1042847" rtl="0" eaLnBrk="1" fontAlgn="auto" latinLnBrk="0" hangingPunct="1">
                        <a:lnSpc>
                          <a:spcPct val="100000"/>
                        </a:lnSpc>
                        <a:spcBef>
                          <a:spcPts val="0"/>
                        </a:spcBef>
                        <a:spcAft>
                          <a:spcPts val="0"/>
                        </a:spcAft>
                        <a:buClrTx/>
                        <a:buSzTx/>
                        <a:buFontTx/>
                        <a:buNone/>
                        <a:tabLst/>
                        <a:defRPr/>
                      </a:pPr>
                      <a:r>
                        <a:rPr kumimoji="1" lang="en-US" altLang="ja-JP" sz="28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103.1%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458099">
                <a:tc>
                  <a:txBody>
                    <a:bodyPr/>
                    <a:lstStyle/>
                    <a:p>
                      <a:pPr algn="l"/>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　売上原価</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98.1%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latin typeface="メイリオ" panose="020B0604030504040204" pitchFamily="50" charset="-128"/>
                          <a:ea typeface="メイリオ" panose="020B0604030504040204" pitchFamily="50" charset="-128"/>
                          <a:cs typeface="メイリオ" panose="020B0604030504040204" pitchFamily="50" charset="-128"/>
                        </a:rPr>
                        <a:t>1,535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98.1%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46828">
                <a:tc>
                  <a:txBody>
                    <a:bodyPr/>
                    <a:lstStyle/>
                    <a:p>
                      <a:pPr algn="l"/>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　売上総利益</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2,623</a:t>
                      </a:r>
                      <a:endParaRPr kumimoji="1" lang="ja-JP" altLang="en-US"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2,785</a:t>
                      </a:r>
                      <a:endParaRPr kumimoji="1" lang="ja-JP" altLang="en-US"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106.2%</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latin typeface="メイリオ" panose="020B0604030504040204" pitchFamily="50" charset="-128"/>
                          <a:ea typeface="メイリオ" panose="020B0604030504040204" pitchFamily="50" charset="-128"/>
                          <a:cs typeface="メイリオ" panose="020B0604030504040204" pitchFamily="50" charset="-128"/>
                        </a:rPr>
                        <a:t>2,618</a:t>
                      </a:r>
                      <a:endParaRPr kumimoji="1" lang="ja-JP" altLang="en-US" sz="1600" b="0" u="none">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2,775</a:t>
                      </a:r>
                      <a:endParaRPr kumimoji="1" lang="ja-JP" altLang="en-US" sz="16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106.0%</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507590">
                <a:tc>
                  <a:txBody>
                    <a:bodyPr/>
                    <a:lstStyle/>
                    <a:p>
                      <a:pPr algn="l"/>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　販売費及び</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400" b="0">
                          <a:latin typeface="メイリオ" panose="020B0604030504040204" pitchFamily="50" charset="-128"/>
                          <a:ea typeface="メイリオ" panose="020B0604030504040204" pitchFamily="50" charset="-128"/>
                          <a:cs typeface="メイリオ" panose="020B0604030504040204" pitchFamily="50" charset="-128"/>
                        </a:rPr>
                        <a:t>　一般管理費</a:t>
                      </a:r>
                      <a:endParaRPr kumimoji="1" lang="en-US" altLang="ja-JP" sz="14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2,531</a:t>
                      </a:r>
                      <a:endParaRPr kumimoji="1" lang="ja-JP" altLang="en-US"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2,270</a:t>
                      </a:r>
                      <a:endParaRPr kumimoji="1" lang="ja-JP" altLang="en-US"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89.7%</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latin typeface="メイリオ" panose="020B0604030504040204" pitchFamily="50" charset="-128"/>
                          <a:ea typeface="メイリオ" panose="020B0604030504040204" pitchFamily="50" charset="-128"/>
                          <a:cs typeface="メイリオ" panose="020B0604030504040204" pitchFamily="50" charset="-128"/>
                        </a:rPr>
                        <a:t>2,049</a:t>
                      </a:r>
                      <a:endParaRPr kumimoji="1" lang="ja-JP" altLang="en-US" sz="1600" b="0" u="none">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16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89.5%</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686740">
                <a:tc>
                  <a:txBody>
                    <a:bodyPr/>
                    <a:lstStyle/>
                    <a:p>
                      <a:pPr algn="l"/>
                      <a:r>
                        <a:rPr kumimoji="1" lang="ja-JP" altLang="en-US" sz="2000" b="1">
                          <a:latin typeface="メイリオ" panose="020B0604030504040204" pitchFamily="50" charset="-128"/>
                          <a:ea typeface="メイリオ" panose="020B0604030504040204" pitchFamily="50" charset="-128"/>
                          <a:cs typeface="メイリオ" panose="020B0604030504040204" pitchFamily="50" charset="-128"/>
                        </a:rPr>
                        <a:t>営業利益</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91</a:t>
                      </a:r>
                      <a:endParaRPr kumimoji="1" lang="ja-JP" altLang="en-US"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515</a:t>
                      </a:r>
                      <a:endParaRPr kumimoji="1" lang="ja-JP" altLang="en-US"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560.6%</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u="none">
                          <a:latin typeface="メイリオ" panose="020B0604030504040204" pitchFamily="50" charset="-128"/>
                          <a:ea typeface="メイリオ" panose="020B0604030504040204" pitchFamily="50" charset="-128"/>
                          <a:cs typeface="メイリオ" panose="020B0604030504040204" pitchFamily="50" charset="-128"/>
                        </a:rPr>
                        <a:t>569</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941</a:t>
                      </a:r>
                      <a:endParaRPr kumimoji="1" lang="ja-JP" altLang="en-US"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r" fontAlgn="ctr"/>
                      <a:r>
                        <a:rPr lang="en-US" altLang="ja-JP" sz="2000" b="0" i="0" u="none" strike="noStrike">
                          <a:solidFill>
                            <a:srgbClr val="000000"/>
                          </a:solidFill>
                          <a:effectLst/>
                          <a:latin typeface="Meiryo UI" panose="020B0604030504040204" pitchFamily="50" charset="-128"/>
                          <a:ea typeface="Meiryo UI" panose="020B0604030504040204" pitchFamily="50" charset="-128"/>
                        </a:rPr>
                        <a:t>165.1%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567420">
                <a:tc>
                  <a:txBody>
                    <a:bodyPr/>
                    <a:lstStyle/>
                    <a:p>
                      <a:pPr algn="l"/>
                      <a:r>
                        <a:rPr kumimoji="1" lang="ja-JP" altLang="en-US" sz="2000" b="1">
                          <a:latin typeface="メイリオ" panose="020B0604030504040204" pitchFamily="50" charset="-128"/>
                          <a:ea typeface="メイリオ" panose="020B0604030504040204" pitchFamily="50" charset="-128"/>
                          <a:cs typeface="メイリオ" panose="020B0604030504040204" pitchFamily="50" charset="-128"/>
                        </a:rPr>
                        <a:t>経常損益</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ja-JP" altLang="en-US"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a:t>
                      </a:r>
                      <a:endParaRPr kumimoji="1" lang="ja-JP" altLang="en-US"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marL="0" marR="0" lvl="0" indent="0" algn="r" defTabSz="1042847"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marL="0" marR="0" lvl="0" indent="0" algn="r" defTabSz="1042847" rtl="0" eaLnBrk="1" fontAlgn="ctr"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50000"/>
                      </a:schemeClr>
                    </a:solidFill>
                  </a:tcPr>
                </a:tc>
                <a:tc>
                  <a:txBody>
                    <a:bodyPr/>
                    <a:lstStyle/>
                    <a:p>
                      <a:pPr algn="r"/>
                      <a:endParaRPr kumimoji="1" lang="ja-JP" altLang="en-US" sz="2800" b="1" u="none">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50000"/>
                      </a:schemeClr>
                    </a:solidFill>
                  </a:tcPr>
                </a:tc>
                <a:tc>
                  <a:txBody>
                    <a:bodyPr/>
                    <a:lstStyle/>
                    <a:p>
                      <a:pPr algn="r"/>
                      <a:endParaRPr kumimoji="1" lang="ja-JP" altLang="en-US" sz="2000" b="0" u="none">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6"/>
                  </a:ext>
                </a:extLst>
              </a:tr>
              <a:tr h="925606">
                <a:tc>
                  <a:txBody>
                    <a:bodyPr/>
                    <a:lstStyle/>
                    <a:p>
                      <a:pPr marL="0" marR="0" indent="0" algn="l" defTabSz="1042847" rtl="0" eaLnBrk="1" fontAlgn="auto" latinLnBrk="0" hangingPunct="1">
                        <a:lnSpc>
                          <a:spcPct val="100000"/>
                        </a:lnSpc>
                        <a:spcBef>
                          <a:spcPts val="0"/>
                        </a:spcBef>
                        <a:spcAft>
                          <a:spcPts val="0"/>
                        </a:spcAft>
                        <a:buClrTx/>
                        <a:buSzTx/>
                        <a:buFontTx/>
                        <a:buNone/>
                        <a:tabLst/>
                        <a:defRPr/>
                      </a:pP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親会社株主に帰属する当期純利益</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ja-JP" altLang="en-US"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1,238</a:t>
                      </a:r>
                      <a:endParaRPr kumimoji="1" lang="ja-JP" altLang="en-US" sz="24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algn="r" fontAlgn="ctr"/>
                      <a:r>
                        <a:rPr lang="ja-JP" altLang="en-US" sz="2000" b="0" i="0" u="none" strike="noStrike">
                          <a:solidFill>
                            <a:srgbClr val="000000"/>
                          </a:solidFill>
                          <a:effectLst/>
                          <a:latin typeface="Meiryo UI" panose="020B0604030504040204" pitchFamily="50" charset="-128"/>
                          <a:ea typeface="Meiryo UI" panose="020B0604030504040204" pitchFamily="50" charset="-128"/>
                        </a:rPr>
                        <a:t>－</a:t>
                      </a:r>
                      <a:endParaRPr lang="en-US" altLang="ja-JP" sz="20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endParaRPr kumimoji="1" lang="en-US" altLang="ja-JP" sz="2000" b="0" u="none">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r"/>
                      <a:endParaRPr kumimoji="1" lang="ja-JP" altLang="en-US" sz="2800" b="1" u="none">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50000"/>
                      </a:schemeClr>
                    </a:solidFill>
                  </a:tcPr>
                </a:tc>
                <a:tc>
                  <a:txBody>
                    <a:bodyPr/>
                    <a:lstStyle/>
                    <a:p>
                      <a:pPr marL="0" marR="0" lvl="0" indent="0" algn="r" defTabSz="1042847" rtl="0" eaLnBrk="1" fontAlgn="auto" latinLnBrk="0" hangingPunct="1">
                        <a:lnSpc>
                          <a:spcPct val="100000"/>
                        </a:lnSpc>
                        <a:spcBef>
                          <a:spcPts val="0"/>
                        </a:spcBef>
                        <a:spcAft>
                          <a:spcPts val="0"/>
                        </a:spcAft>
                        <a:buClrTx/>
                        <a:buSzTx/>
                        <a:buFontTx/>
                        <a:buNone/>
                        <a:tabLst/>
                        <a:defRPr/>
                      </a:pPr>
                      <a:endParaRPr kumimoji="1" lang="en-US" altLang="ja-JP" sz="2000" b="0" u="none">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7"/>
                  </a:ext>
                </a:extLst>
              </a:tr>
            </a:tbl>
          </a:graphicData>
        </a:graphic>
      </p:graphicFrame>
      <p:sp>
        <p:nvSpPr>
          <p:cNvPr id="10" name="テキスト ボックス 9"/>
          <p:cNvSpPr txBox="1"/>
          <p:nvPr/>
        </p:nvSpPr>
        <p:spPr>
          <a:xfrm>
            <a:off x="8853811" y="807287"/>
            <a:ext cx="1242648" cy="276999"/>
          </a:xfrm>
          <a:prstGeom prst="rect">
            <a:avLst/>
          </a:prstGeom>
          <a:noFill/>
        </p:spPr>
        <p:txBody>
          <a:bodyPr wrap="none" rtlCol="0">
            <a:spAutoFit/>
          </a:bodyPr>
          <a:lstStyle/>
          <a:p>
            <a:r>
              <a:rPr kumimoji="1" lang="en-US" altLang="ja-JP" sz="120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単位：百万円</a:t>
            </a:r>
            <a:r>
              <a:rPr kumimoji="1" lang="en-US" altLang="ja-JP" sz="120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06449FD2-DA41-4610-B1E4-0517CB83FAF5}"/>
              </a:ext>
            </a:extLst>
          </p:cNvPr>
          <p:cNvSpPr txBox="1"/>
          <p:nvPr/>
        </p:nvSpPr>
        <p:spPr>
          <a:xfrm>
            <a:off x="391661" y="6515304"/>
            <a:ext cx="10226719" cy="338554"/>
          </a:xfrm>
          <a:prstGeom prst="rect">
            <a:avLst/>
          </a:prstGeom>
          <a:noFill/>
        </p:spPr>
        <p:txBody>
          <a:bodyPr wrap="square" rtlCol="0">
            <a:spAutoFit/>
          </a:bodyPr>
          <a:lstStyle/>
          <a:p>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※2023</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月期における経常損益と税前利益の乖離は主に投資有価証券評価損</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233</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百万円（オルツ</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166</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百万円、</a:t>
            </a:r>
            <a:r>
              <a:rPr kumimoji="1" lang="en-US" altLang="ja-JP" sz="800" err="1">
                <a:latin typeface="メイリオ" panose="020B0604030504040204" pitchFamily="50" charset="-128"/>
                <a:ea typeface="メイリオ" panose="020B0604030504040204" pitchFamily="50" charset="-128"/>
                <a:cs typeface="メイリオ" panose="020B0604030504040204" pitchFamily="50" charset="-128"/>
              </a:rPr>
              <a:t>Synamon7</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百万円</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err="1">
                <a:latin typeface="メイリオ" panose="020B0604030504040204" pitchFamily="50" charset="-128"/>
                <a:ea typeface="メイリオ" panose="020B0604030504040204" pitchFamily="50" charset="-128"/>
                <a:cs typeface="メイリオ" panose="020B0604030504040204" pitchFamily="50" charset="-128"/>
              </a:rPr>
              <a:t>Voiceapp60</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百万円</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）、並びに固定資産減損（</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T-</a:t>
            </a:r>
            <a:r>
              <a:rPr kumimoji="1" lang="en-US" altLang="ja-JP" sz="800" err="1">
                <a:latin typeface="メイリオ" panose="020B0604030504040204" pitchFamily="50" charset="-128"/>
                <a:ea typeface="メイリオ" panose="020B0604030504040204" pitchFamily="50" charset="-128"/>
                <a:cs typeface="メイリオ" panose="020B0604030504040204" pitchFamily="50" charset="-128"/>
              </a:rPr>
              <a:t>3MT</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68</a:t>
            </a:r>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百万円に起因します。</a:t>
            </a:r>
            <a:endParaRPr kumimoji="1"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a:latin typeface="メイリオ" panose="020B0604030504040204" pitchFamily="50" charset="-128"/>
                <a:ea typeface="メイリオ" panose="020B0604030504040204" pitchFamily="50" charset="-128"/>
                <a:cs typeface="メイリオ" panose="020B0604030504040204" pitchFamily="50" charset="-128"/>
              </a:rPr>
              <a:t>　また、税前利益</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208</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百万円に対して税金費用が</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179</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百万円発生しております。（投資有価証券評価損、固定資産減損等は税務上費用として認められない。）</a:t>
            </a:r>
            <a:endParaRPr kumimoji="1" lang="ja-JP" altLang="en-US" sz="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05359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7" descr="コンパクトディスク が含まれている画像&#10;&#10;説明は自動で生成されたものです">
            <a:extLst>
              <a:ext uri="{FF2B5EF4-FFF2-40B4-BE49-F238E27FC236}">
                <a16:creationId xmlns:a16="http://schemas.microsoft.com/office/drawing/2014/main" id="{DB7D476F-8BF9-8331-DC3D-B64BE36070FA}"/>
              </a:ext>
            </a:extLst>
          </p:cNvPr>
          <p:cNvPicPr>
            <a:picLocks noChangeAspect="1"/>
          </p:cNvPicPr>
          <p:nvPr/>
        </p:nvPicPr>
        <p:blipFill>
          <a:blip r:embed="rId2"/>
          <a:stretch>
            <a:fillRect/>
          </a:stretch>
        </p:blipFill>
        <p:spPr>
          <a:xfrm>
            <a:off x="491203" y="849641"/>
            <a:ext cx="9786372" cy="6007320"/>
          </a:xfrm>
          <a:prstGeom prst="rect">
            <a:avLst/>
          </a:prstGeom>
        </p:spPr>
      </p:pic>
      <p:sp>
        <p:nvSpPr>
          <p:cNvPr id="345" name="CustomShape 1"/>
          <p:cNvSpPr/>
          <p:nvPr/>
        </p:nvSpPr>
        <p:spPr>
          <a:xfrm>
            <a:off x="3881006" y="3508187"/>
            <a:ext cx="4408894" cy="452880"/>
          </a:xfrm>
          <a:prstGeom prst="rect">
            <a:avLst/>
          </a:prstGeom>
          <a:noFill/>
          <a:ln w="9360">
            <a:noFill/>
          </a:ln>
        </p:spPr>
        <p:style>
          <a:lnRef idx="0">
            <a:scrgbClr r="0" g="0" b="0"/>
          </a:lnRef>
          <a:fillRef idx="0">
            <a:scrgbClr r="0" g="0" b="0"/>
          </a:fillRef>
          <a:effectRef idx="0">
            <a:scrgbClr r="0" g="0" b="0"/>
          </a:effectRef>
          <a:fontRef idx="minor"/>
        </p:style>
        <p:txBody>
          <a:bodyPr lIns="104400" tIns="52200" rIns="104400" bIns="52200" anchor="ctr">
            <a:noAutofit/>
          </a:bodyPr>
          <a:lstStyle/>
          <a:p>
            <a:r>
              <a:rPr lang="ja-JP" altLang="en-US" sz="4000" b="1">
                <a:solidFill>
                  <a:schemeClr val="tx2">
                    <a:lumMod val="50000"/>
                  </a:schemeClr>
                </a:solidFill>
                <a:latin typeface="Meiryo"/>
                <a:ea typeface="Meiryo"/>
              </a:rPr>
              <a:t>各技術の紹介</a:t>
            </a:r>
            <a:endParaRPr lang="ja-JP" altLang="en-US" sz="4000" b="1" strike="noStrike" spc="-1">
              <a:solidFill>
                <a:schemeClr val="tx2">
                  <a:lumMod val="50000"/>
                </a:schemeClr>
              </a:solidFill>
              <a:latin typeface="Meiryo"/>
              <a:ea typeface="Meiryo"/>
            </a:endParaRPr>
          </a:p>
        </p:txBody>
      </p:sp>
      <p:sp>
        <p:nvSpPr>
          <p:cNvPr id="346" name="CustomShape 2"/>
          <p:cNvSpPr/>
          <p:nvPr/>
        </p:nvSpPr>
        <p:spPr>
          <a:xfrm>
            <a:off x="8802360" y="6922800"/>
            <a:ext cx="1386720" cy="20880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fld id="{1D57BFC5-CFA2-49B2-928F-138C1F2A9F70}" type="slidenum">
              <a:rPr lang="en-US" sz="1200" b="0" strike="noStrike" spc="-1">
                <a:solidFill>
                  <a:srgbClr val="02B7E6"/>
                </a:solidFill>
                <a:latin typeface="メイリオ"/>
                <a:ea typeface="メイリオ"/>
              </a:rPr>
              <a:t>30</a:t>
            </a:fld>
            <a:endParaRPr lang="en-US" sz="1200" b="0" strike="noStrike" spc="-1">
              <a:latin typeface="Arial"/>
            </a:endParaRPr>
          </a:p>
        </p:txBody>
      </p:sp>
      <p:sp>
        <p:nvSpPr>
          <p:cNvPr id="347" name="CustomShape 3"/>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a:t>
            </a:r>
            <a:r>
              <a:rPr lang="en-US" sz="1200" b="0" strike="noStrike" spc="-1" err="1">
                <a:solidFill>
                  <a:srgbClr val="FFFFFF"/>
                </a:solidFill>
                <a:latin typeface="Arial"/>
                <a:ea typeface="ＭＳ Ｐゴシック"/>
              </a:rPr>
              <a:t>MetaReal</a:t>
            </a:r>
            <a:r>
              <a:rPr lang="en-US" sz="1200" b="0" strike="noStrike" spc="-1">
                <a:solidFill>
                  <a:srgbClr val="FFFFFF"/>
                </a:solidFill>
                <a:latin typeface="Arial"/>
                <a:ea typeface="ＭＳ Ｐゴシック"/>
              </a:rPr>
              <a:t> Corp. All rights reserved.</a:t>
            </a:r>
            <a:endParaRPr lang="en-US" sz="1200" b="0" strike="noStrike" spc="-1">
              <a:latin typeface="Arial"/>
            </a:endParaRPr>
          </a:p>
        </p:txBody>
      </p:sp>
      <p:sp>
        <p:nvSpPr>
          <p:cNvPr id="6" name="Google Shape;67;p15">
            <a:extLst>
              <a:ext uri="{FF2B5EF4-FFF2-40B4-BE49-F238E27FC236}">
                <a16:creationId xmlns:a16="http://schemas.microsoft.com/office/drawing/2014/main" id="{197F3B48-EC5A-FEE1-7003-34D967549784}"/>
              </a:ext>
            </a:extLst>
          </p:cNvPr>
          <p:cNvSpPr txBox="1"/>
          <p:nvPr/>
        </p:nvSpPr>
        <p:spPr>
          <a:xfrm>
            <a:off x="844576" y="1179043"/>
            <a:ext cx="5159410" cy="523666"/>
          </a:xfrm>
          <a:prstGeom prst="rect">
            <a:avLst/>
          </a:prstGeom>
          <a:noFill/>
          <a:ln>
            <a:noFill/>
          </a:ln>
        </p:spPr>
        <p:txBody>
          <a:bodyPr spcFirstLastPara="1" wrap="square" lIns="106901" tIns="106901" rIns="106901" bIns="106901" anchor="t" anchorCtr="0">
            <a:spAutoFit/>
          </a:bodyPr>
          <a:lstStyle/>
          <a:p>
            <a:endParaRPr lang="ja" sz="2000" b="1">
              <a:solidFill>
                <a:schemeClr val="tx1">
                  <a:lumMod val="75000"/>
                  <a:lumOff val="25000"/>
                </a:schemeClr>
              </a:solidFill>
              <a:latin typeface="Meiryo"/>
              <a:ea typeface="Meiryo"/>
            </a:endParaRPr>
          </a:p>
        </p:txBody>
      </p:sp>
      <p:sp>
        <p:nvSpPr>
          <p:cNvPr id="13" name="Google Shape;67;p15">
            <a:extLst>
              <a:ext uri="{FF2B5EF4-FFF2-40B4-BE49-F238E27FC236}">
                <a16:creationId xmlns:a16="http://schemas.microsoft.com/office/drawing/2014/main" id="{59106D21-2F8B-0CDE-5FBE-3289F5D15480}"/>
              </a:ext>
            </a:extLst>
          </p:cNvPr>
          <p:cNvSpPr txBox="1"/>
          <p:nvPr/>
        </p:nvSpPr>
        <p:spPr>
          <a:xfrm>
            <a:off x="976526" y="1698206"/>
            <a:ext cx="8869439" cy="477500"/>
          </a:xfrm>
          <a:prstGeom prst="rect">
            <a:avLst/>
          </a:prstGeom>
          <a:noFill/>
          <a:ln>
            <a:noFill/>
          </a:ln>
        </p:spPr>
        <p:txBody>
          <a:bodyPr spcFirstLastPara="1" wrap="square" lIns="106901" tIns="106901" rIns="106901" bIns="106901" anchor="t" anchorCtr="0">
            <a:spAutoFit/>
          </a:bodyPr>
          <a:lstStyle/>
          <a:p>
            <a:endParaRPr lang="ja-JP" altLang="en-US" sz="1700" b="1">
              <a:solidFill>
                <a:schemeClr val="tx1">
                  <a:lumMod val="75000"/>
                  <a:lumOff val="25000"/>
                </a:schemeClr>
              </a:solidFill>
              <a:latin typeface="Meiryo"/>
              <a:ea typeface="Meiryo"/>
            </a:endParaRPr>
          </a:p>
        </p:txBody>
      </p:sp>
    </p:spTree>
    <p:extLst>
      <p:ext uri="{BB962C8B-B14F-4D97-AF65-F5344CB8AC3E}">
        <p14:creationId xmlns:p14="http://schemas.microsoft.com/office/powerpoint/2010/main" val="1214322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5" descr="ダイアグラム&#10;&#10;説明は自動で生成されたものです">
            <a:extLst>
              <a:ext uri="{FF2B5EF4-FFF2-40B4-BE49-F238E27FC236}">
                <a16:creationId xmlns:a16="http://schemas.microsoft.com/office/drawing/2014/main" id="{2A24FD1D-4B10-A909-BF4C-48887F6CED1F}"/>
              </a:ext>
            </a:extLst>
          </p:cNvPr>
          <p:cNvPicPr>
            <a:picLocks noChangeAspect="1"/>
          </p:cNvPicPr>
          <p:nvPr/>
        </p:nvPicPr>
        <p:blipFill>
          <a:blip r:embed="rId2"/>
          <a:stretch>
            <a:fillRect/>
          </a:stretch>
        </p:blipFill>
        <p:spPr>
          <a:xfrm>
            <a:off x="6624" y="827950"/>
            <a:ext cx="4409144" cy="5976297"/>
          </a:xfrm>
          <a:prstGeom prst="rect">
            <a:avLst/>
          </a:prstGeom>
        </p:spPr>
      </p:pic>
      <p:sp>
        <p:nvSpPr>
          <p:cNvPr id="2" name="Title 1">
            <a:extLst>
              <a:ext uri="{FF2B5EF4-FFF2-40B4-BE49-F238E27FC236}">
                <a16:creationId xmlns:a16="http://schemas.microsoft.com/office/drawing/2014/main" id="{2E824D86-1560-6DD1-D20B-309692FC5851}"/>
              </a:ext>
            </a:extLst>
          </p:cNvPr>
          <p:cNvSpPr>
            <a:spLocks noGrp="1"/>
          </p:cNvSpPr>
          <p:nvPr>
            <p:ph type="title"/>
          </p:nvPr>
        </p:nvSpPr>
        <p:spPr>
          <a:xfrm>
            <a:off x="524093" y="368988"/>
            <a:ext cx="8279567" cy="453450"/>
          </a:xfrm>
        </p:spPr>
        <p:txBody>
          <a:bodyPr>
            <a:noAutofit/>
          </a:bodyPr>
          <a:lstStyle/>
          <a:p>
            <a:r>
              <a:rPr lang="ja-JP" altLang="en-US" sz="2800" b="1">
                <a:solidFill>
                  <a:schemeClr val="tx1">
                    <a:lumMod val="75000"/>
                    <a:lumOff val="25000"/>
                  </a:schemeClr>
                </a:solidFill>
                <a:latin typeface="Meiryo"/>
                <a:ea typeface="Meiryo"/>
              </a:rPr>
              <a:t>　</a:t>
            </a:r>
            <a:endParaRPr lang="en-US" sz="2800" b="1">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ADE6625-B5ED-3967-634D-D8A4801FC38B}"/>
              </a:ext>
            </a:extLst>
          </p:cNvPr>
          <p:cNvSpPr>
            <a:spLocks noGrp="1"/>
          </p:cNvSpPr>
          <p:nvPr>
            <p:ph type="sldNum" sz="quarter" idx="10"/>
          </p:nvPr>
        </p:nvSpPr>
        <p:spPr/>
        <p:txBody>
          <a:bodyPr/>
          <a:lstStyle/>
          <a:p>
            <a:pPr>
              <a:defRPr/>
            </a:pPr>
            <a:fld id="{361BB5EA-2288-41C2-AC40-248AFA1076AE}" type="slidenum">
              <a:rPr lang="ja-JP" altLang="en-US" smtClean="0"/>
              <a:pPr>
                <a:defRPr/>
              </a:pPr>
              <a:t>31</a:t>
            </a:fld>
            <a:endParaRPr lang="ja-JP" altLang="en-US"/>
          </a:p>
        </p:txBody>
      </p:sp>
      <p:sp>
        <p:nvSpPr>
          <p:cNvPr id="19" name="Google Shape;89;p16">
            <a:extLst>
              <a:ext uri="{FF2B5EF4-FFF2-40B4-BE49-F238E27FC236}">
                <a16:creationId xmlns:a16="http://schemas.microsoft.com/office/drawing/2014/main" id="{1BF29C5B-5456-9032-23D4-96D87C066F7F}"/>
              </a:ext>
            </a:extLst>
          </p:cNvPr>
          <p:cNvSpPr txBox="1"/>
          <p:nvPr/>
        </p:nvSpPr>
        <p:spPr>
          <a:xfrm>
            <a:off x="8674497" y="2359723"/>
            <a:ext cx="1428030" cy="646777"/>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en-US" altLang="ja" sz="2800" i="1">
              <a:solidFill>
                <a:schemeClr val="tx1">
                  <a:lumMod val="50000"/>
                  <a:lumOff val="50000"/>
                </a:schemeClr>
              </a:solidFill>
              <a:latin typeface="Arial"/>
              <a:ea typeface="ＭＳ Ｐゴシック"/>
              <a:cs typeface="Arial"/>
            </a:endParaRPr>
          </a:p>
        </p:txBody>
      </p:sp>
      <p:sp>
        <p:nvSpPr>
          <p:cNvPr id="20" name="テキスト ボックス 19">
            <a:extLst>
              <a:ext uri="{FF2B5EF4-FFF2-40B4-BE49-F238E27FC236}">
                <a16:creationId xmlns:a16="http://schemas.microsoft.com/office/drawing/2014/main" id="{DCC795F4-314D-47BF-87CE-B8285D17C49F}"/>
              </a:ext>
            </a:extLst>
          </p:cNvPr>
          <p:cNvSpPr txBox="1"/>
          <p:nvPr/>
        </p:nvSpPr>
        <p:spPr>
          <a:xfrm>
            <a:off x="7529525" y="6227089"/>
            <a:ext cx="2011726" cy="369332"/>
          </a:xfrm>
          <a:prstGeom prst="rect">
            <a:avLst/>
          </a:prstGeom>
          <a:solidFill>
            <a:schemeClr val="bg1"/>
          </a:solidFill>
        </p:spPr>
        <p:txBody>
          <a:bodyPr wrap="square" lIns="91440" tIns="45720" rIns="91440" bIns="45720" rtlCol="0" anchor="t">
            <a:spAutoFit/>
          </a:bodyPr>
          <a:lstStyle/>
          <a:p>
            <a:endParaRPr lang="ja-JP" altLang="en-US" b="1">
              <a:solidFill>
                <a:schemeClr val="tx1">
                  <a:lumMod val="75000"/>
                  <a:lumOff val="25000"/>
                </a:schemeClr>
              </a:solidFill>
              <a:latin typeface="Meiryo"/>
              <a:ea typeface="Meiryo"/>
              <a:cs typeface="Meiryo UI" panose="020B0604030504040204" pitchFamily="50" charset="-128"/>
            </a:endParaRPr>
          </a:p>
        </p:txBody>
      </p:sp>
      <p:sp>
        <p:nvSpPr>
          <p:cNvPr id="21" name="テキスト ボックス 20">
            <a:extLst>
              <a:ext uri="{FF2B5EF4-FFF2-40B4-BE49-F238E27FC236}">
                <a16:creationId xmlns:a16="http://schemas.microsoft.com/office/drawing/2014/main" id="{62DFB7E7-3B56-495E-8B95-BF1788B20FA5}"/>
              </a:ext>
            </a:extLst>
          </p:cNvPr>
          <p:cNvSpPr txBox="1"/>
          <p:nvPr/>
        </p:nvSpPr>
        <p:spPr>
          <a:xfrm>
            <a:off x="4367952" y="6247440"/>
            <a:ext cx="2011726" cy="369332"/>
          </a:xfrm>
          <a:prstGeom prst="rect">
            <a:avLst/>
          </a:prstGeom>
          <a:solidFill>
            <a:schemeClr val="bg1"/>
          </a:solidFill>
        </p:spPr>
        <p:txBody>
          <a:bodyPr wrap="square" lIns="91440" tIns="45720" rIns="91440" bIns="45720" rtlCol="0" anchor="t">
            <a:spAutoFit/>
          </a:bodyPr>
          <a:lstStyle/>
          <a:p>
            <a:endParaRPr lang="ja-JP" altLang="en-US" b="1">
              <a:solidFill>
                <a:schemeClr val="tx1">
                  <a:lumMod val="75000"/>
                  <a:lumOff val="25000"/>
                </a:schemeClr>
              </a:solidFill>
              <a:latin typeface="Meiryo"/>
              <a:ea typeface="Meiryo"/>
              <a:cs typeface="Meiryo UI" panose="020B0604030504040204" pitchFamily="50" charset="-128"/>
            </a:endParaRPr>
          </a:p>
        </p:txBody>
      </p:sp>
      <p:sp>
        <p:nvSpPr>
          <p:cNvPr id="22" name="テキスト ボックス 21">
            <a:extLst>
              <a:ext uri="{FF2B5EF4-FFF2-40B4-BE49-F238E27FC236}">
                <a16:creationId xmlns:a16="http://schemas.microsoft.com/office/drawing/2014/main" id="{C2551CFD-D84A-4FFC-A158-BAC390FB1257}"/>
              </a:ext>
            </a:extLst>
          </p:cNvPr>
          <p:cNvSpPr txBox="1"/>
          <p:nvPr/>
        </p:nvSpPr>
        <p:spPr>
          <a:xfrm>
            <a:off x="997966" y="6247878"/>
            <a:ext cx="2235958" cy="369332"/>
          </a:xfrm>
          <a:prstGeom prst="rect">
            <a:avLst/>
          </a:prstGeom>
          <a:solidFill>
            <a:schemeClr val="bg1"/>
          </a:solidFill>
        </p:spPr>
        <p:txBody>
          <a:bodyPr wrap="square" lIns="91440" tIns="45720" rIns="91440" bIns="45720" rtlCol="0" anchor="t">
            <a:spAutoFit/>
          </a:bodyPr>
          <a:lstStyle/>
          <a:p>
            <a:endParaRPr lang="ja-JP" altLang="en-US" b="1">
              <a:solidFill>
                <a:schemeClr val="tx1">
                  <a:lumMod val="75000"/>
                  <a:lumOff val="25000"/>
                </a:schemeClr>
              </a:solidFill>
              <a:latin typeface="Meiryo"/>
              <a:ea typeface="Meiryo"/>
              <a:cs typeface="Meiryo UI" panose="020B0604030504040204" pitchFamily="50" charset="-128"/>
            </a:endParaRPr>
          </a:p>
        </p:txBody>
      </p:sp>
      <p:sp>
        <p:nvSpPr>
          <p:cNvPr id="11" name="斜め縞 10">
            <a:extLst>
              <a:ext uri="{FF2B5EF4-FFF2-40B4-BE49-F238E27FC236}">
                <a16:creationId xmlns:a16="http://schemas.microsoft.com/office/drawing/2014/main" id="{186F7C13-1E07-E7AD-2DAE-67DA9C50943E}"/>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CustomShape 6">
            <a:extLst>
              <a:ext uri="{FF2B5EF4-FFF2-40B4-BE49-F238E27FC236}">
                <a16:creationId xmlns:a16="http://schemas.microsoft.com/office/drawing/2014/main" id="{6E96D82A-A3B5-744A-E9D9-D5C3C0E904ED}"/>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
        <p:nvSpPr>
          <p:cNvPr id="8" name="正方形/長方形 7">
            <a:extLst>
              <a:ext uri="{FF2B5EF4-FFF2-40B4-BE49-F238E27FC236}">
                <a16:creationId xmlns:a16="http://schemas.microsoft.com/office/drawing/2014/main" id="{CCAFF92D-D81E-B00F-87ED-9B1982D995AE}"/>
              </a:ext>
            </a:extLst>
          </p:cNvPr>
          <p:cNvSpPr/>
          <p:nvPr/>
        </p:nvSpPr>
        <p:spPr>
          <a:xfrm rot="18720000">
            <a:off x="7319091" y="1074590"/>
            <a:ext cx="658965" cy="761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CustomShape 3">
            <a:extLst>
              <a:ext uri="{FF2B5EF4-FFF2-40B4-BE49-F238E27FC236}">
                <a16:creationId xmlns:a16="http://schemas.microsoft.com/office/drawing/2014/main" id="{F3688CDB-85D2-FCB4-65E5-55669113510B}"/>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9" name="正方形/長方形 8">
            <a:extLst>
              <a:ext uri="{FF2B5EF4-FFF2-40B4-BE49-F238E27FC236}">
                <a16:creationId xmlns:a16="http://schemas.microsoft.com/office/drawing/2014/main" id="{062CEADE-6DB6-5E09-82CB-5DF628C765A4}"/>
              </a:ext>
            </a:extLst>
          </p:cNvPr>
          <p:cNvSpPr/>
          <p:nvPr/>
        </p:nvSpPr>
        <p:spPr>
          <a:xfrm>
            <a:off x="1436199" y="1773920"/>
            <a:ext cx="8199012" cy="400454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AE7A704-273A-0CD5-7242-C5ED147C0F2C}"/>
              </a:ext>
            </a:extLst>
          </p:cNvPr>
          <p:cNvSpPr txBox="1"/>
          <p:nvPr/>
        </p:nvSpPr>
        <p:spPr>
          <a:xfrm>
            <a:off x="1850198" y="3580546"/>
            <a:ext cx="73272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solidFill>
                  <a:schemeClr val="tx2">
                    <a:lumMod val="75000"/>
                  </a:schemeClr>
                </a:solidFill>
                <a:latin typeface="Meiryo"/>
                <a:ea typeface="Meiryo"/>
                <a:cs typeface="Arial"/>
              </a:rPr>
              <a:t>「Genesis」はAIを用いたメタバースワールドを自動生成するジェネレーティブAIで、当社を象徴するコア技術に位置付けられ</a:t>
            </a:r>
            <a:r>
              <a:rPr lang="ja-JP" altLang="en-US">
                <a:solidFill>
                  <a:schemeClr val="tx2">
                    <a:lumMod val="75000"/>
                  </a:schemeClr>
                </a:solidFill>
                <a:latin typeface="Meiryo"/>
                <a:ea typeface="Meiryo"/>
                <a:cs typeface="Arial"/>
              </a:rPr>
              <a:t>る</a:t>
            </a:r>
            <a:r>
              <a:rPr lang="ja-JP">
                <a:solidFill>
                  <a:schemeClr val="tx2">
                    <a:lumMod val="75000"/>
                  </a:schemeClr>
                </a:solidFill>
                <a:latin typeface="Meiryo"/>
                <a:ea typeface="Meiryo"/>
                <a:cs typeface="Arial"/>
              </a:rPr>
              <a:t>。当社の膨大なワールド映像資産を活用し、高速に高精度なワールドを生成出来るよう鍛え上げ、無限に広がる豊穣なメタバース空間を提供</a:t>
            </a:r>
            <a:r>
              <a:rPr lang="ja-JP" altLang="en-US">
                <a:solidFill>
                  <a:schemeClr val="tx2">
                    <a:lumMod val="75000"/>
                  </a:schemeClr>
                </a:solidFill>
                <a:latin typeface="Meiryo"/>
                <a:ea typeface="Meiryo"/>
                <a:cs typeface="Arial"/>
              </a:rPr>
              <a:t>する</a:t>
            </a:r>
            <a:r>
              <a:rPr lang="ja-JP">
                <a:solidFill>
                  <a:schemeClr val="tx2">
                    <a:lumMod val="75000"/>
                  </a:schemeClr>
                </a:solidFill>
                <a:latin typeface="Meiryo"/>
                <a:ea typeface="Meiryo"/>
                <a:cs typeface="Arial"/>
              </a:rPr>
              <a:t>。</a:t>
            </a:r>
            <a:endParaRPr lang="ja-JP">
              <a:solidFill>
                <a:schemeClr val="tx2">
                  <a:lumMod val="75000"/>
                </a:schemeClr>
              </a:solidFill>
              <a:latin typeface="Meiryo"/>
              <a:ea typeface="Meiryo"/>
            </a:endParaRPr>
          </a:p>
        </p:txBody>
      </p:sp>
      <p:sp>
        <p:nvSpPr>
          <p:cNvPr id="4" name="Google Shape;73;p16">
            <a:extLst>
              <a:ext uri="{FF2B5EF4-FFF2-40B4-BE49-F238E27FC236}">
                <a16:creationId xmlns:a16="http://schemas.microsoft.com/office/drawing/2014/main" id="{2AD94A2E-9987-851C-E5EE-67091D34ADFD}"/>
              </a:ext>
            </a:extLst>
          </p:cNvPr>
          <p:cNvSpPr txBox="1"/>
          <p:nvPr/>
        </p:nvSpPr>
        <p:spPr>
          <a:xfrm>
            <a:off x="2157126" y="2253751"/>
            <a:ext cx="7039315" cy="954554"/>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r>
              <a:rPr lang="en-US" altLang="ja" sz="4800" b="1">
                <a:solidFill>
                  <a:srgbClr val="FFFFFF"/>
                </a:solidFill>
                <a:latin typeface="Meiryo"/>
                <a:ea typeface="Meiryo"/>
              </a:rPr>
              <a:t>    </a:t>
            </a:r>
            <a:r>
              <a:rPr lang="en-US" altLang="ja-JP" sz="4400" b="1">
                <a:solidFill>
                  <a:schemeClr val="tx2">
                    <a:lumMod val="75000"/>
                  </a:schemeClr>
                </a:solidFill>
                <a:latin typeface="Verdana Pro"/>
                <a:ea typeface="Meiryo"/>
                <a:cs typeface="Arial"/>
              </a:rPr>
              <a:t>Project Genesis</a:t>
            </a:r>
            <a:endParaRPr lang="ja-JP" sz="4400" b="1">
              <a:solidFill>
                <a:schemeClr val="tx2">
                  <a:lumMod val="75000"/>
                </a:schemeClr>
              </a:solidFill>
              <a:latin typeface="Verdana Pro"/>
              <a:cs typeface="Arial" charset="0"/>
            </a:endParaRPr>
          </a:p>
        </p:txBody>
      </p:sp>
      <p:cxnSp>
        <p:nvCxnSpPr>
          <p:cNvPr id="17" name="直線矢印コネクタ 16">
            <a:extLst>
              <a:ext uri="{FF2B5EF4-FFF2-40B4-BE49-F238E27FC236}">
                <a16:creationId xmlns:a16="http://schemas.microsoft.com/office/drawing/2014/main" id="{9A85C55A-5C73-C865-5733-CBBDFA087B21}"/>
              </a:ext>
            </a:extLst>
          </p:cNvPr>
          <p:cNvCxnSpPr/>
          <p:nvPr/>
        </p:nvCxnSpPr>
        <p:spPr>
          <a:xfrm flipV="1">
            <a:off x="1844240" y="3220654"/>
            <a:ext cx="7250859" cy="18037"/>
          </a:xfrm>
          <a:prstGeom prst="straightConnector1">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102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530EF7D-9866-D618-F601-644D098ABA6D}"/>
              </a:ext>
            </a:extLst>
          </p:cNvPr>
          <p:cNvSpPr>
            <a:spLocks noGrp="1"/>
          </p:cNvSpPr>
          <p:nvPr>
            <p:ph idx="1"/>
          </p:nvPr>
        </p:nvSpPr>
        <p:spPr>
          <a:xfrm>
            <a:off x="539469" y="1187200"/>
            <a:ext cx="3598193" cy="73073"/>
          </a:xfrm>
        </p:spPr>
        <p:txBody>
          <a:bodyPr/>
          <a:lstStyle/>
          <a:p>
            <a:pPr marL="0" indent="0">
              <a:buNone/>
            </a:pPr>
            <a:endParaRPr lang="ja-JP" altLang="en-US"/>
          </a:p>
          <a:p>
            <a:pPr marL="0" indent="0">
              <a:buNone/>
            </a:pPr>
            <a:endParaRPr lang="ja-JP" altLang="en-US"/>
          </a:p>
        </p:txBody>
      </p:sp>
      <p:sp>
        <p:nvSpPr>
          <p:cNvPr id="4" name="タイトル 3">
            <a:extLst>
              <a:ext uri="{FF2B5EF4-FFF2-40B4-BE49-F238E27FC236}">
                <a16:creationId xmlns:a16="http://schemas.microsoft.com/office/drawing/2014/main" id="{A1CE6CD0-64BF-490A-9CE0-446A421B3365}"/>
              </a:ext>
            </a:extLst>
          </p:cNvPr>
          <p:cNvSpPr>
            <a:spLocks noGrp="1"/>
          </p:cNvSpPr>
          <p:nvPr>
            <p:ph type="title"/>
          </p:nvPr>
        </p:nvSpPr>
        <p:spPr>
          <a:xfrm>
            <a:off x="-223179" y="772679"/>
            <a:ext cx="8279567" cy="453450"/>
          </a:xfrm>
        </p:spPr>
        <p:txBody>
          <a:bodyPr>
            <a:normAutofit fontScale="90000"/>
          </a:bodyPr>
          <a:lstStyle/>
          <a:p>
            <a:pPr algn="ctr">
              <a:spcBef>
                <a:spcPts val="0"/>
              </a:spcBef>
              <a:spcAft>
                <a:spcPts val="0"/>
              </a:spcAft>
            </a:pPr>
            <a:br>
              <a:rPr lang="ja-JP" altLang="en-US" sz="2800" b="1">
                <a:latin typeface="メイリオ"/>
                <a:ea typeface="メイリオ"/>
              </a:rPr>
            </a:br>
            <a:endParaRPr lang="ja-JP" altLang="en-US" sz="2800" b="1">
              <a:latin typeface="メイリオ"/>
              <a:ea typeface="メイリオ"/>
            </a:endParaRPr>
          </a:p>
        </p:txBody>
      </p:sp>
      <p:sp>
        <p:nvSpPr>
          <p:cNvPr id="3" name="Google Shape;67;p15">
            <a:extLst>
              <a:ext uri="{FF2B5EF4-FFF2-40B4-BE49-F238E27FC236}">
                <a16:creationId xmlns:a16="http://schemas.microsoft.com/office/drawing/2014/main" id="{EED1C528-95EB-4197-BE0C-F79E5E7669C9}"/>
              </a:ext>
            </a:extLst>
          </p:cNvPr>
          <p:cNvSpPr txBox="1"/>
          <p:nvPr/>
        </p:nvSpPr>
        <p:spPr>
          <a:xfrm>
            <a:off x="2147743" y="5706324"/>
            <a:ext cx="6670042" cy="492889"/>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r>
              <a:rPr lang="ja-JP" b="1">
                <a:solidFill>
                  <a:schemeClr val="tx2">
                    <a:lumMod val="60000"/>
                    <a:lumOff val="40000"/>
                  </a:schemeClr>
                </a:solidFill>
                <a:latin typeface="Meiryo"/>
                <a:ea typeface="Meiryo"/>
                <a:cs typeface="Arial"/>
                <a:hlinkClick r:id="rId2">
                  <a:extLst>
                    <a:ext uri="{A12FA001-AC4F-418D-AE19-62706E023703}">
                      <ahyp:hlinkClr xmlns:ahyp="http://schemas.microsoft.com/office/drawing/2018/hyperlinkcolor" val="tx"/>
                    </a:ext>
                  </a:extLst>
                </a:hlinkClick>
              </a:rPr>
              <a:t>https://www.youtube.com/watch?v=qgG5Owht_fk</a:t>
            </a:r>
            <a:endParaRPr lang="ja-JP" b="1">
              <a:solidFill>
                <a:schemeClr val="tx2">
                  <a:lumMod val="60000"/>
                  <a:lumOff val="40000"/>
                </a:schemeClr>
              </a:solidFill>
              <a:latin typeface="Meiryo"/>
              <a:hlinkClick r:id="rId2">
                <a:extLst>
                  <a:ext uri="{A12FA001-AC4F-418D-AE19-62706E023703}">
                    <ahyp:hlinkClr xmlns:ahyp="http://schemas.microsoft.com/office/drawing/2018/hyperlinkcolor" val="tx"/>
                  </a:ext>
                </a:extLst>
              </a:hlinkClick>
            </a:endParaRPr>
          </a:p>
        </p:txBody>
      </p:sp>
      <p:pic>
        <p:nvPicPr>
          <p:cNvPr id="5" name="図 5">
            <a:extLst>
              <a:ext uri="{FF2B5EF4-FFF2-40B4-BE49-F238E27FC236}">
                <a16:creationId xmlns:a16="http://schemas.microsoft.com/office/drawing/2014/main" id="{C562BE75-77D9-F529-4DE5-DDE97570C2B6}"/>
              </a:ext>
            </a:extLst>
          </p:cNvPr>
          <p:cNvPicPr>
            <a:picLocks noChangeAspect="1"/>
          </p:cNvPicPr>
          <p:nvPr/>
        </p:nvPicPr>
        <p:blipFill rotWithShape="1">
          <a:blip r:embed="rId3"/>
          <a:srcRect t="14985" r="109" b="15130"/>
          <a:stretch/>
        </p:blipFill>
        <p:spPr>
          <a:xfrm>
            <a:off x="1528504" y="1261399"/>
            <a:ext cx="7909705" cy="4191555"/>
          </a:xfrm>
          <a:prstGeom prst="rect">
            <a:avLst/>
          </a:prstGeom>
        </p:spPr>
      </p:pic>
      <p:sp>
        <p:nvSpPr>
          <p:cNvPr id="7" name="CustomShape 3">
            <a:extLst>
              <a:ext uri="{FF2B5EF4-FFF2-40B4-BE49-F238E27FC236}">
                <a16:creationId xmlns:a16="http://schemas.microsoft.com/office/drawing/2014/main" id="{57A0F6E8-022F-FA15-4016-C62011D2CF40}"/>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8" name="テキスト ボックス 7">
            <a:extLst>
              <a:ext uri="{FF2B5EF4-FFF2-40B4-BE49-F238E27FC236}">
                <a16:creationId xmlns:a16="http://schemas.microsoft.com/office/drawing/2014/main" id="{DC6FCA3A-60F4-442D-8511-B431EDA1FCC3}"/>
              </a:ext>
            </a:extLst>
          </p:cNvPr>
          <p:cNvSpPr txBox="1"/>
          <p:nvPr/>
        </p:nvSpPr>
        <p:spPr>
          <a:xfrm>
            <a:off x="539468" y="410795"/>
            <a:ext cx="8278317" cy="523220"/>
          </a:xfrm>
          <a:prstGeom prst="rect">
            <a:avLst/>
          </a:prstGeom>
          <a:noFill/>
        </p:spPr>
        <p:txBody>
          <a:bodyPr wrap="square">
            <a:spAutoFit/>
          </a:bodyPr>
          <a:lstStyle/>
          <a:p>
            <a:r>
              <a:rPr lang="ja-JP" altLang="ja-JP" sz="2800" b="1">
                <a:solidFill>
                  <a:srgbClr val="333333"/>
                </a:solidFill>
                <a:latin typeface="メイリオ"/>
                <a:ea typeface="メイリオ"/>
              </a:rPr>
              <a:t>ワールド自動生成モデ</a:t>
            </a:r>
            <a:r>
              <a:rPr lang="ja-JP" altLang="en-US" sz="2800" b="1">
                <a:solidFill>
                  <a:srgbClr val="333333"/>
                </a:solidFill>
                <a:latin typeface="メイリオ"/>
                <a:ea typeface="メイリオ"/>
              </a:rPr>
              <a:t>ル</a:t>
            </a:r>
            <a:r>
              <a:rPr lang="ja-JP" altLang="ja-JP" sz="2800" b="1">
                <a:solidFill>
                  <a:srgbClr val="333333"/>
                </a:solidFill>
                <a:latin typeface="メイリオ"/>
                <a:ea typeface="メイリオ"/>
              </a:rPr>
              <a:t>「Genesis」</a:t>
            </a:r>
            <a:r>
              <a:rPr lang="ja-JP" altLang="en-US" sz="2800" b="1">
                <a:solidFill>
                  <a:srgbClr val="333333"/>
                </a:solidFill>
                <a:latin typeface="メイリオ"/>
                <a:ea typeface="メイリオ"/>
              </a:rPr>
              <a:t>のデモ動画</a:t>
            </a:r>
            <a:endParaRPr lang="en-US" altLang="ja-JP" sz="2800" b="1">
              <a:solidFill>
                <a:srgbClr val="333333"/>
              </a:solidFill>
              <a:latin typeface="メイリオ"/>
              <a:ea typeface="メイリオ"/>
            </a:endParaRPr>
          </a:p>
        </p:txBody>
      </p:sp>
      <p:sp>
        <p:nvSpPr>
          <p:cNvPr id="9" name="スライド番号プレースホルダー 3">
            <a:extLst>
              <a:ext uri="{FF2B5EF4-FFF2-40B4-BE49-F238E27FC236}">
                <a16:creationId xmlns:a16="http://schemas.microsoft.com/office/drawing/2014/main" id="{DF801B6C-F7F8-4A5B-B95F-FBEEED7CC0ED}"/>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32</a:t>
            </a:fld>
            <a:endParaRPr lang="ja-JP" altLang="en-US"/>
          </a:p>
        </p:txBody>
      </p:sp>
    </p:spTree>
    <p:extLst>
      <p:ext uri="{BB962C8B-B14F-4D97-AF65-F5344CB8AC3E}">
        <p14:creationId xmlns:p14="http://schemas.microsoft.com/office/powerpoint/2010/main" val="1126666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2" descr="ダイアグラム&#10;&#10;説明は自動で生成されたものです">
            <a:extLst>
              <a:ext uri="{FF2B5EF4-FFF2-40B4-BE49-F238E27FC236}">
                <a16:creationId xmlns:a16="http://schemas.microsoft.com/office/drawing/2014/main" id="{9C4A7E9A-971D-ADDD-3B77-82B7AE9BD27F}"/>
              </a:ext>
            </a:extLst>
          </p:cNvPr>
          <p:cNvPicPr>
            <a:picLocks noChangeAspect="1"/>
          </p:cNvPicPr>
          <p:nvPr/>
        </p:nvPicPr>
        <p:blipFill>
          <a:blip r:embed="rId2"/>
          <a:stretch>
            <a:fillRect/>
          </a:stretch>
        </p:blipFill>
        <p:spPr>
          <a:xfrm>
            <a:off x="6625" y="881861"/>
            <a:ext cx="4401435" cy="5937767"/>
          </a:xfrm>
          <a:prstGeom prst="rect">
            <a:avLst/>
          </a:prstGeom>
        </p:spPr>
      </p:pic>
      <p:sp>
        <p:nvSpPr>
          <p:cNvPr id="345" name="CustomShape 1"/>
          <p:cNvSpPr/>
          <p:nvPr/>
        </p:nvSpPr>
        <p:spPr>
          <a:xfrm>
            <a:off x="403920" y="573480"/>
            <a:ext cx="8419320" cy="452880"/>
          </a:xfrm>
          <a:prstGeom prst="rect">
            <a:avLst/>
          </a:prstGeom>
          <a:noFill/>
          <a:ln w="9360">
            <a:noFill/>
          </a:ln>
        </p:spPr>
        <p:style>
          <a:lnRef idx="0">
            <a:scrgbClr r="0" g="0" b="0"/>
          </a:lnRef>
          <a:fillRef idx="0">
            <a:scrgbClr r="0" g="0" b="0"/>
          </a:fillRef>
          <a:effectRef idx="0">
            <a:scrgbClr r="0" g="0" b="0"/>
          </a:effectRef>
          <a:fontRef idx="minor"/>
        </p:style>
        <p:txBody>
          <a:bodyPr lIns="104400" tIns="52200" rIns="104400" bIns="52200" anchor="ctr">
            <a:noAutofit/>
          </a:bodyPr>
          <a:lstStyle/>
          <a:p>
            <a:br>
              <a:rPr lang="ja-JP" altLang="en-US" sz="2800">
                <a:latin typeface="Meiryo"/>
                <a:ea typeface="Meiryo"/>
              </a:rPr>
            </a:br>
            <a:endParaRPr lang="ja-JP" altLang="en-US" sz="2800" b="0" strike="noStrike" spc="-1">
              <a:latin typeface="Meiryo"/>
              <a:ea typeface="Meiryo"/>
            </a:endParaRPr>
          </a:p>
        </p:txBody>
      </p:sp>
      <p:sp>
        <p:nvSpPr>
          <p:cNvPr id="346" name="CustomShape 2"/>
          <p:cNvSpPr/>
          <p:nvPr/>
        </p:nvSpPr>
        <p:spPr>
          <a:xfrm>
            <a:off x="8802360" y="6922800"/>
            <a:ext cx="1386720" cy="20880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fld id="{1D57BFC5-CFA2-49B2-928F-138C1F2A9F70}" type="slidenum">
              <a:rPr lang="en-US" sz="1200" b="0" strike="noStrike" spc="-1">
                <a:solidFill>
                  <a:srgbClr val="02B7E6"/>
                </a:solidFill>
                <a:latin typeface="メイリオ"/>
                <a:ea typeface="メイリオ"/>
              </a:rPr>
              <a:t>33</a:t>
            </a:fld>
            <a:endParaRPr lang="en-US" sz="1200" b="0" strike="noStrike" spc="-1">
              <a:latin typeface="Arial"/>
            </a:endParaRPr>
          </a:p>
        </p:txBody>
      </p:sp>
      <p:sp>
        <p:nvSpPr>
          <p:cNvPr id="347" name="CustomShape 3"/>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10" name="斜め縞 9">
            <a:extLst>
              <a:ext uri="{FF2B5EF4-FFF2-40B4-BE49-F238E27FC236}">
                <a16:creationId xmlns:a16="http://schemas.microsoft.com/office/drawing/2014/main" id="{556F81F6-C86A-BEEA-83D1-CEE18410C57A}"/>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CustomShape 6">
            <a:extLst>
              <a:ext uri="{FF2B5EF4-FFF2-40B4-BE49-F238E27FC236}">
                <a16:creationId xmlns:a16="http://schemas.microsoft.com/office/drawing/2014/main" id="{5D39E369-3A79-4462-991D-353597CBCE90}"/>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
        <p:nvSpPr>
          <p:cNvPr id="5" name="正方形/長方形 4">
            <a:extLst>
              <a:ext uri="{FF2B5EF4-FFF2-40B4-BE49-F238E27FC236}">
                <a16:creationId xmlns:a16="http://schemas.microsoft.com/office/drawing/2014/main" id="{37FA5CDA-E29A-A153-F133-C47DD84979B9}"/>
              </a:ext>
            </a:extLst>
          </p:cNvPr>
          <p:cNvSpPr/>
          <p:nvPr/>
        </p:nvSpPr>
        <p:spPr>
          <a:xfrm rot="18720000">
            <a:off x="7801523" y="1279200"/>
            <a:ext cx="658965" cy="761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1E8F11-2AE5-00B7-DA98-60E110DCE8AE}"/>
              </a:ext>
            </a:extLst>
          </p:cNvPr>
          <p:cNvSpPr/>
          <p:nvPr/>
        </p:nvSpPr>
        <p:spPr>
          <a:xfrm>
            <a:off x="1312965" y="2020308"/>
            <a:ext cx="8183595" cy="438213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Google Shape;67;p15">
            <a:extLst>
              <a:ext uri="{FF2B5EF4-FFF2-40B4-BE49-F238E27FC236}">
                <a16:creationId xmlns:a16="http://schemas.microsoft.com/office/drawing/2014/main" id="{197F3B48-EC5A-FEE1-7003-34D967549784}"/>
              </a:ext>
            </a:extLst>
          </p:cNvPr>
          <p:cNvSpPr txBox="1"/>
          <p:nvPr/>
        </p:nvSpPr>
        <p:spPr>
          <a:xfrm>
            <a:off x="2253389" y="2359722"/>
            <a:ext cx="6482475" cy="892998"/>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r>
              <a:rPr lang="ja-JP" sz="4400" b="1">
                <a:solidFill>
                  <a:schemeClr val="tx2">
                    <a:lumMod val="75000"/>
                  </a:schemeClr>
                </a:solidFill>
                <a:latin typeface="Verdana Pro"/>
                <a:ea typeface="Meiryo"/>
                <a:cs typeface="Arial"/>
              </a:rPr>
              <a:t>Project Dimensions</a:t>
            </a:r>
            <a:endParaRPr lang="ja-JP" sz="4400">
              <a:solidFill>
                <a:schemeClr val="tx2">
                  <a:lumMod val="75000"/>
                </a:schemeClr>
              </a:solidFill>
              <a:latin typeface="Verdana Pro"/>
              <a:cs typeface="Arial" charset="0"/>
            </a:endParaRPr>
          </a:p>
        </p:txBody>
      </p:sp>
      <p:sp>
        <p:nvSpPr>
          <p:cNvPr id="2" name="テキスト ボックス 1">
            <a:extLst>
              <a:ext uri="{FF2B5EF4-FFF2-40B4-BE49-F238E27FC236}">
                <a16:creationId xmlns:a16="http://schemas.microsoft.com/office/drawing/2014/main" id="{57CA7234-0277-F340-8E79-22EADB65EB28}"/>
              </a:ext>
            </a:extLst>
          </p:cNvPr>
          <p:cNvSpPr txBox="1"/>
          <p:nvPr/>
        </p:nvSpPr>
        <p:spPr>
          <a:xfrm>
            <a:off x="1899092" y="3734605"/>
            <a:ext cx="72939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solidFill>
                  <a:schemeClr val="tx2">
                    <a:lumMod val="75000"/>
                  </a:schemeClr>
                </a:solidFill>
                <a:latin typeface="Meiryo"/>
                <a:ea typeface="Meiryo"/>
                <a:cs typeface="Arial"/>
              </a:rPr>
              <a:t>「Dimensions」は、２次元の360度映像を3次元化し、さらにその中を自由に動き回れるようにするためのAI技術。通常、360度カメラで撮影された映像は、撮影時のカメラ位置で視点が固定され</a:t>
            </a:r>
            <a:r>
              <a:rPr lang="ja-JP" altLang="en-US">
                <a:solidFill>
                  <a:schemeClr val="tx2">
                    <a:lumMod val="75000"/>
                  </a:schemeClr>
                </a:solidFill>
                <a:latin typeface="Meiryo"/>
                <a:ea typeface="Meiryo"/>
                <a:cs typeface="Arial"/>
              </a:rPr>
              <a:t>る</a:t>
            </a:r>
            <a:r>
              <a:rPr lang="ja-JP">
                <a:solidFill>
                  <a:schemeClr val="tx2">
                    <a:lumMod val="75000"/>
                  </a:schemeClr>
                </a:solidFill>
                <a:latin typeface="Meiryo"/>
                <a:ea typeface="Meiryo"/>
                <a:cs typeface="Arial"/>
              </a:rPr>
              <a:t>が、「Dimensions」がその課題を解決</a:t>
            </a:r>
            <a:r>
              <a:rPr lang="ja-JP" altLang="en-US">
                <a:solidFill>
                  <a:schemeClr val="tx2">
                    <a:lumMod val="75000"/>
                  </a:schemeClr>
                </a:solidFill>
                <a:latin typeface="Meiryo"/>
                <a:ea typeface="Meiryo"/>
                <a:cs typeface="Arial"/>
              </a:rPr>
              <a:t>する</a:t>
            </a:r>
            <a:r>
              <a:rPr lang="ja-JP">
                <a:solidFill>
                  <a:schemeClr val="tx2">
                    <a:lumMod val="75000"/>
                  </a:schemeClr>
                </a:solidFill>
                <a:latin typeface="Meiryo"/>
                <a:ea typeface="Meiryo"/>
                <a:cs typeface="Arial"/>
              </a:rPr>
              <a:t>。</a:t>
            </a:r>
            <a:endParaRPr lang="ja-JP">
              <a:solidFill>
                <a:schemeClr val="tx2">
                  <a:lumMod val="75000"/>
                </a:schemeClr>
              </a:solidFill>
              <a:latin typeface="Meiryo"/>
              <a:ea typeface="Meiryo"/>
            </a:endParaRPr>
          </a:p>
        </p:txBody>
      </p:sp>
      <p:cxnSp>
        <p:nvCxnSpPr>
          <p:cNvPr id="14" name="直線矢印コネクタ 13">
            <a:extLst>
              <a:ext uri="{FF2B5EF4-FFF2-40B4-BE49-F238E27FC236}">
                <a16:creationId xmlns:a16="http://schemas.microsoft.com/office/drawing/2014/main" id="{BC06F7E6-F3C6-EAFA-655A-229BBCA5745A}"/>
              </a:ext>
            </a:extLst>
          </p:cNvPr>
          <p:cNvCxnSpPr/>
          <p:nvPr/>
        </p:nvCxnSpPr>
        <p:spPr>
          <a:xfrm flipV="1">
            <a:off x="1952115" y="3328448"/>
            <a:ext cx="7196899" cy="18037"/>
          </a:xfrm>
          <a:prstGeom prst="straightConnector1">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608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F2B49D-49F6-CF76-261C-628AA615FDA7}"/>
              </a:ext>
            </a:extLst>
          </p:cNvPr>
          <p:cNvSpPr>
            <a:spLocks noGrp="1"/>
          </p:cNvSpPr>
          <p:nvPr>
            <p:ph type="sldNum" sz="quarter" idx="10"/>
          </p:nvPr>
        </p:nvSpPr>
        <p:spPr/>
        <p:txBody>
          <a:bodyPr/>
          <a:lstStyle/>
          <a:p>
            <a:pPr>
              <a:defRPr/>
            </a:pPr>
            <a:fld id="{361BB5EA-2288-41C2-AC40-248AFA1076AE}" type="slidenum">
              <a:rPr lang="ja-JP" altLang="en-US" smtClean="0"/>
              <a:pPr>
                <a:defRPr/>
              </a:pPr>
              <a:t>34</a:t>
            </a:fld>
            <a:endParaRPr lang="ja-JP" altLang="en-US"/>
          </a:p>
        </p:txBody>
      </p:sp>
      <p:sp>
        <p:nvSpPr>
          <p:cNvPr id="7" name="Google Shape;204;p23">
            <a:extLst>
              <a:ext uri="{FF2B5EF4-FFF2-40B4-BE49-F238E27FC236}">
                <a16:creationId xmlns:a16="http://schemas.microsoft.com/office/drawing/2014/main" id="{7CD67C57-B733-5FBF-EEB0-D7E5DD2FBF80}"/>
              </a:ext>
            </a:extLst>
          </p:cNvPr>
          <p:cNvSpPr txBox="1"/>
          <p:nvPr/>
        </p:nvSpPr>
        <p:spPr>
          <a:xfrm>
            <a:off x="565504" y="1235113"/>
            <a:ext cx="9689097" cy="500583"/>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ja-JP" altLang="en-US" sz="1850" b="1">
              <a:solidFill>
                <a:schemeClr val="tx1">
                  <a:lumMod val="75000"/>
                  <a:lumOff val="25000"/>
                </a:schemeClr>
              </a:solidFill>
              <a:latin typeface="Meiryo"/>
              <a:ea typeface="Meiryo"/>
            </a:endParaRPr>
          </a:p>
        </p:txBody>
      </p:sp>
      <p:sp>
        <p:nvSpPr>
          <p:cNvPr id="4" name="テキスト ボックス 3">
            <a:extLst>
              <a:ext uri="{FF2B5EF4-FFF2-40B4-BE49-F238E27FC236}">
                <a16:creationId xmlns:a16="http://schemas.microsoft.com/office/drawing/2014/main" id="{1E80B5FD-883E-216B-5177-8CCA0DA18E57}"/>
              </a:ext>
            </a:extLst>
          </p:cNvPr>
          <p:cNvSpPr txBox="1"/>
          <p:nvPr/>
        </p:nvSpPr>
        <p:spPr>
          <a:xfrm>
            <a:off x="2238738" y="5816718"/>
            <a:ext cx="64885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chemeClr val="tx2">
                    <a:lumMod val="60000"/>
                    <a:lumOff val="40000"/>
                  </a:schemeClr>
                </a:solidFill>
                <a:latin typeface="Meiryo"/>
                <a:ea typeface="Meiryo"/>
                <a:cs typeface="Arial"/>
                <a:hlinkClick r:id="rId2">
                  <a:extLst>
                    <a:ext uri="{A12FA001-AC4F-418D-AE19-62706E023703}">
                      <ahyp:hlinkClr xmlns:ahyp="http://schemas.microsoft.com/office/drawing/2018/hyperlinkcolor" val="tx"/>
                    </a:ext>
                  </a:extLst>
                </a:hlinkClick>
              </a:rPr>
              <a:t>https://www.youtube.com/watch?v=IYA1kaM_yP8</a:t>
            </a:r>
          </a:p>
        </p:txBody>
      </p:sp>
      <p:pic>
        <p:nvPicPr>
          <p:cNvPr id="5" name="図 5">
            <a:extLst>
              <a:ext uri="{FF2B5EF4-FFF2-40B4-BE49-F238E27FC236}">
                <a16:creationId xmlns:a16="http://schemas.microsoft.com/office/drawing/2014/main" id="{03CD2E63-EF4C-B2B7-9935-F94A5FB7197A}"/>
              </a:ext>
            </a:extLst>
          </p:cNvPr>
          <p:cNvPicPr>
            <a:picLocks noChangeAspect="1"/>
          </p:cNvPicPr>
          <p:nvPr/>
        </p:nvPicPr>
        <p:blipFill>
          <a:blip r:embed="rId3"/>
          <a:stretch>
            <a:fillRect/>
          </a:stretch>
        </p:blipFill>
        <p:spPr>
          <a:xfrm>
            <a:off x="3971264" y="2747963"/>
            <a:ext cx="2742744" cy="2057400"/>
          </a:xfrm>
          <a:prstGeom prst="rect">
            <a:avLst/>
          </a:prstGeom>
        </p:spPr>
      </p:pic>
      <p:pic>
        <p:nvPicPr>
          <p:cNvPr id="6" name="図 10">
            <a:extLst>
              <a:ext uri="{FF2B5EF4-FFF2-40B4-BE49-F238E27FC236}">
                <a16:creationId xmlns:a16="http://schemas.microsoft.com/office/drawing/2014/main" id="{05643859-616F-66ED-BF40-551D876F58A5}"/>
              </a:ext>
            </a:extLst>
          </p:cNvPr>
          <p:cNvPicPr>
            <a:picLocks noChangeAspect="1"/>
          </p:cNvPicPr>
          <p:nvPr/>
        </p:nvPicPr>
        <p:blipFill rotWithShape="1">
          <a:blip r:embed="rId3"/>
          <a:srcRect t="15332" r="118" b="14600"/>
          <a:stretch/>
        </p:blipFill>
        <p:spPr>
          <a:xfrm>
            <a:off x="1368406" y="1261689"/>
            <a:ext cx="8079775" cy="4245148"/>
          </a:xfrm>
          <a:prstGeom prst="rect">
            <a:avLst/>
          </a:prstGeom>
        </p:spPr>
      </p:pic>
      <p:sp>
        <p:nvSpPr>
          <p:cNvPr id="8" name="CustomShape 3">
            <a:extLst>
              <a:ext uri="{FF2B5EF4-FFF2-40B4-BE49-F238E27FC236}">
                <a16:creationId xmlns:a16="http://schemas.microsoft.com/office/drawing/2014/main" id="{EA983394-55DF-DF11-929A-AD869E484DEF}"/>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9" name="テキスト ボックス 8">
            <a:extLst>
              <a:ext uri="{FF2B5EF4-FFF2-40B4-BE49-F238E27FC236}">
                <a16:creationId xmlns:a16="http://schemas.microsoft.com/office/drawing/2014/main" id="{9CE4CA30-C47C-41DE-8DCB-7B39A765A744}"/>
              </a:ext>
            </a:extLst>
          </p:cNvPr>
          <p:cNvSpPr txBox="1"/>
          <p:nvPr/>
        </p:nvSpPr>
        <p:spPr>
          <a:xfrm>
            <a:off x="539468" y="410795"/>
            <a:ext cx="9925332" cy="400110"/>
          </a:xfrm>
          <a:prstGeom prst="rect">
            <a:avLst/>
          </a:prstGeom>
          <a:noFill/>
        </p:spPr>
        <p:txBody>
          <a:bodyPr wrap="square">
            <a:spAutoFit/>
          </a:bodyPr>
          <a:lstStyle>
            <a:defPPr>
              <a:defRPr lang="ja-JP"/>
            </a:defPPr>
            <a:lvl1pPr>
              <a:defRPr sz="2800" b="1">
                <a:solidFill>
                  <a:srgbClr val="333333"/>
                </a:solidFill>
                <a:latin typeface="メイリオ"/>
                <a:ea typeface="メイリオ"/>
              </a:defRPr>
            </a:lvl1pPr>
          </a:lstStyle>
          <a:p>
            <a:r>
              <a:rPr lang="ja-JP" altLang="ja-JP" sz="2000"/>
              <a:t>2次元ワールドの3次元化と6Dof化モデル「Dimensions」</a:t>
            </a:r>
            <a:r>
              <a:rPr lang="ja-JP" altLang="en-US" sz="2000"/>
              <a:t>デモ動画</a:t>
            </a:r>
            <a:endParaRPr lang="en-US" altLang="ja-JP" sz="2000"/>
          </a:p>
        </p:txBody>
      </p:sp>
    </p:spTree>
    <p:extLst>
      <p:ext uri="{BB962C8B-B14F-4D97-AF65-F5344CB8AC3E}">
        <p14:creationId xmlns:p14="http://schemas.microsoft.com/office/powerpoint/2010/main" val="2110426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B6A20F-4CAA-57EF-6076-3280AD9BF6E2}"/>
              </a:ext>
            </a:extLst>
          </p:cNvPr>
          <p:cNvSpPr>
            <a:spLocks noGrp="1"/>
          </p:cNvSpPr>
          <p:nvPr>
            <p:ph type="sldNum" sz="quarter" idx="10"/>
          </p:nvPr>
        </p:nvSpPr>
        <p:spPr/>
        <p:txBody>
          <a:bodyPr/>
          <a:lstStyle/>
          <a:p>
            <a:pPr>
              <a:defRPr/>
            </a:pPr>
            <a:fld id="{361BB5EA-2288-41C2-AC40-248AFA1076AE}" type="slidenum">
              <a:rPr lang="ja-JP" altLang="en-US" smtClean="0"/>
              <a:pPr>
                <a:defRPr/>
              </a:pPr>
              <a:t>35</a:t>
            </a:fld>
            <a:endParaRPr lang="ja-JP" altLang="en-US"/>
          </a:p>
        </p:txBody>
      </p:sp>
      <p:sp>
        <p:nvSpPr>
          <p:cNvPr id="7" name="Google Shape;153;p21">
            <a:extLst>
              <a:ext uri="{FF2B5EF4-FFF2-40B4-BE49-F238E27FC236}">
                <a16:creationId xmlns:a16="http://schemas.microsoft.com/office/drawing/2014/main" id="{E03E9913-39BE-6782-0256-698F29A5B731}"/>
              </a:ext>
            </a:extLst>
          </p:cNvPr>
          <p:cNvSpPr txBox="1"/>
          <p:nvPr/>
        </p:nvSpPr>
        <p:spPr>
          <a:xfrm>
            <a:off x="1998303" y="1593484"/>
            <a:ext cx="2086053" cy="492889"/>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 altLang="en-US" b="1">
              <a:solidFill>
                <a:schemeClr val="lt1"/>
              </a:solidFill>
              <a:latin typeface="Meiryo"/>
              <a:ea typeface="Meiryo"/>
              <a:cs typeface="Arial"/>
            </a:endParaRPr>
          </a:p>
        </p:txBody>
      </p:sp>
      <p:sp>
        <p:nvSpPr>
          <p:cNvPr id="8" name="Google Shape;154;p21">
            <a:extLst>
              <a:ext uri="{FF2B5EF4-FFF2-40B4-BE49-F238E27FC236}">
                <a16:creationId xmlns:a16="http://schemas.microsoft.com/office/drawing/2014/main" id="{4A2418F6-3B08-135E-6D94-6A3EFFAFF0EF}"/>
              </a:ext>
            </a:extLst>
          </p:cNvPr>
          <p:cNvSpPr txBox="1"/>
          <p:nvPr/>
        </p:nvSpPr>
        <p:spPr>
          <a:xfrm>
            <a:off x="3433814" y="3612179"/>
            <a:ext cx="2086053" cy="492889"/>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b="1">
              <a:solidFill>
                <a:schemeClr val="lt1"/>
              </a:solidFill>
              <a:latin typeface="Meiryo"/>
              <a:ea typeface="Meiryo"/>
            </a:endParaRPr>
          </a:p>
        </p:txBody>
      </p:sp>
      <p:sp>
        <p:nvSpPr>
          <p:cNvPr id="9" name="Google Shape;155;p21">
            <a:extLst>
              <a:ext uri="{FF2B5EF4-FFF2-40B4-BE49-F238E27FC236}">
                <a16:creationId xmlns:a16="http://schemas.microsoft.com/office/drawing/2014/main" id="{0AA0956D-CEEB-EF5C-08FF-17F350E2471F}"/>
              </a:ext>
            </a:extLst>
          </p:cNvPr>
          <p:cNvSpPr txBox="1"/>
          <p:nvPr/>
        </p:nvSpPr>
        <p:spPr>
          <a:xfrm>
            <a:off x="442272" y="3894708"/>
            <a:ext cx="2086053" cy="523666"/>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 altLang="en-US" sz="2000" b="1">
              <a:solidFill>
                <a:schemeClr val="lt1"/>
              </a:solidFill>
              <a:latin typeface="Meiryo"/>
              <a:ea typeface="Meiryo"/>
            </a:endParaRPr>
          </a:p>
        </p:txBody>
      </p:sp>
      <p:sp>
        <p:nvSpPr>
          <p:cNvPr id="19" name="Google Shape;165;p21">
            <a:extLst>
              <a:ext uri="{FF2B5EF4-FFF2-40B4-BE49-F238E27FC236}">
                <a16:creationId xmlns:a16="http://schemas.microsoft.com/office/drawing/2014/main" id="{80C21519-DD71-472A-EE24-03F207EC7792}"/>
              </a:ext>
            </a:extLst>
          </p:cNvPr>
          <p:cNvSpPr txBox="1"/>
          <p:nvPr/>
        </p:nvSpPr>
        <p:spPr>
          <a:xfrm>
            <a:off x="4745013" y="1434240"/>
            <a:ext cx="4758891" cy="462111"/>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ja" altLang="en-US" sz="1600" b="1">
              <a:solidFill>
                <a:srgbClr val="38B9E2"/>
              </a:solidFill>
              <a:latin typeface="メイリオ"/>
              <a:ea typeface="メイリオ"/>
            </a:endParaRPr>
          </a:p>
        </p:txBody>
      </p:sp>
      <p:sp>
        <p:nvSpPr>
          <p:cNvPr id="20" name="Google Shape;166;p21">
            <a:extLst>
              <a:ext uri="{FF2B5EF4-FFF2-40B4-BE49-F238E27FC236}">
                <a16:creationId xmlns:a16="http://schemas.microsoft.com/office/drawing/2014/main" id="{3DE0CBA0-EFEF-DCC1-03CA-EE1C2B52CDA1}"/>
              </a:ext>
            </a:extLst>
          </p:cNvPr>
          <p:cNvSpPr txBox="1"/>
          <p:nvPr/>
        </p:nvSpPr>
        <p:spPr>
          <a:xfrm>
            <a:off x="5336152" y="2583148"/>
            <a:ext cx="4548001" cy="462111"/>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ja" altLang="en-US" sz="1600" b="1">
              <a:solidFill>
                <a:srgbClr val="40A3B1"/>
              </a:solidFill>
              <a:latin typeface="メイリオ"/>
              <a:ea typeface="メイリオ"/>
            </a:endParaRPr>
          </a:p>
        </p:txBody>
      </p:sp>
      <p:sp>
        <p:nvSpPr>
          <p:cNvPr id="24" name="Google Shape;170;p21">
            <a:extLst>
              <a:ext uri="{FF2B5EF4-FFF2-40B4-BE49-F238E27FC236}">
                <a16:creationId xmlns:a16="http://schemas.microsoft.com/office/drawing/2014/main" id="{1FC5C121-B365-9A99-E239-17B513C98E5C}"/>
              </a:ext>
            </a:extLst>
          </p:cNvPr>
          <p:cNvSpPr txBox="1"/>
          <p:nvPr/>
        </p:nvSpPr>
        <p:spPr>
          <a:xfrm>
            <a:off x="5741104" y="3890510"/>
            <a:ext cx="4375825" cy="462111"/>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endParaRPr lang="ja-JP" altLang="en-US" sz="1600" b="1">
              <a:solidFill>
                <a:srgbClr val="8484D9"/>
              </a:solidFill>
              <a:latin typeface="Meiryo"/>
              <a:ea typeface="Meiryo"/>
            </a:endParaRPr>
          </a:p>
        </p:txBody>
      </p:sp>
      <p:sp>
        <p:nvSpPr>
          <p:cNvPr id="25" name="Google Shape;171;p21">
            <a:extLst>
              <a:ext uri="{FF2B5EF4-FFF2-40B4-BE49-F238E27FC236}">
                <a16:creationId xmlns:a16="http://schemas.microsoft.com/office/drawing/2014/main" id="{B0D747B3-15E1-A521-17A3-68340147E020}"/>
              </a:ext>
            </a:extLst>
          </p:cNvPr>
          <p:cNvSpPr txBox="1"/>
          <p:nvPr/>
        </p:nvSpPr>
        <p:spPr>
          <a:xfrm>
            <a:off x="776749" y="5106957"/>
            <a:ext cx="9279223" cy="1323886"/>
          </a:xfrm>
          <a:prstGeom prst="rect">
            <a:avLst/>
          </a:prstGeom>
          <a:noFill/>
          <a:ln>
            <a:noFill/>
          </a:ln>
        </p:spPr>
        <p:txBody>
          <a:bodyPr spcFirstLastPara="1" wrap="square" lIns="106901" tIns="106901" rIns="106901" bIns="106901" anchor="t" anchorCtr="0">
            <a:spAutoFit/>
          </a:bodyPr>
          <a:lstStyle/>
          <a:p>
            <a:pPr>
              <a:spcBef>
                <a:spcPts val="0"/>
              </a:spcBef>
              <a:spcAft>
                <a:spcPts val="0"/>
              </a:spcAft>
            </a:pPr>
            <a:r>
              <a:rPr lang="ja" altLang="en-US">
                <a:latin typeface="Meiryo"/>
                <a:ea typeface="Meiryo"/>
                <a:cs typeface="Arial"/>
              </a:rPr>
              <a:t>「</a:t>
            </a:r>
            <a:r>
              <a:rPr lang="en-US" altLang="ja">
                <a:latin typeface="Meiryo"/>
                <a:ea typeface="Meiryo"/>
                <a:cs typeface="Arial"/>
              </a:rPr>
              <a:t>Genesis</a:t>
            </a:r>
            <a:r>
              <a:rPr lang="ja" altLang="en-US">
                <a:latin typeface="Meiryo"/>
                <a:ea typeface="Meiryo"/>
                <a:cs typeface="Arial"/>
              </a:rPr>
              <a:t>」で生成された２次元のワールド空間を、「</a:t>
            </a:r>
            <a:r>
              <a:rPr lang="en-US" altLang="ja">
                <a:latin typeface="Meiryo"/>
                <a:ea typeface="Meiryo"/>
                <a:cs typeface="Arial"/>
              </a:rPr>
              <a:t>Dimensions</a:t>
            </a:r>
            <a:r>
              <a:rPr lang="ja" altLang="en-US">
                <a:latin typeface="Meiryo"/>
                <a:ea typeface="Meiryo"/>
                <a:cs typeface="Arial"/>
              </a:rPr>
              <a:t>」で</a:t>
            </a:r>
            <a:r>
              <a:rPr lang="en-US" altLang="ja">
                <a:latin typeface="Meiryo"/>
                <a:ea typeface="Meiryo"/>
                <a:cs typeface="Arial"/>
              </a:rPr>
              <a:t>3</a:t>
            </a:r>
            <a:r>
              <a:rPr lang="ja" altLang="en-US">
                <a:latin typeface="Meiryo"/>
                <a:ea typeface="Meiryo"/>
                <a:cs typeface="Arial"/>
              </a:rPr>
              <a:t>次元化し、</a:t>
            </a:r>
            <a:r>
              <a:rPr lang="ja">
                <a:latin typeface="Meiryo"/>
                <a:ea typeface="Meiryo"/>
                <a:cs typeface="Arial"/>
              </a:rPr>
              <a:t>ワールド</a:t>
            </a:r>
            <a:r>
              <a:rPr lang="ja" altLang="en-US">
                <a:latin typeface="Meiryo"/>
                <a:ea typeface="Meiryo"/>
                <a:cs typeface="Arial"/>
              </a:rPr>
              <a:t>内を移動可</a:t>
            </a:r>
            <a:r>
              <a:rPr lang="ja">
                <a:latin typeface="Meiryo"/>
                <a:ea typeface="Meiryo"/>
                <a:cs typeface="Arial"/>
              </a:rPr>
              <a:t>能と</a:t>
            </a:r>
            <a:r>
              <a:rPr lang="ja" altLang="en-US">
                <a:latin typeface="Meiryo"/>
                <a:ea typeface="Meiryo"/>
                <a:cs typeface="Arial"/>
              </a:rPr>
              <a:t>することに成功。さらに、ワールドとワールド</a:t>
            </a:r>
            <a:r>
              <a:rPr lang="ja">
                <a:latin typeface="Meiryo"/>
                <a:ea typeface="Meiryo"/>
                <a:cs typeface="Arial"/>
              </a:rPr>
              <a:t>を</a:t>
            </a:r>
            <a:r>
              <a:rPr lang="ja" altLang="en-US">
                <a:latin typeface="Meiryo"/>
                <a:ea typeface="Meiryo"/>
                <a:cs typeface="Arial"/>
              </a:rPr>
              <a:t>シ</a:t>
            </a:r>
            <a:r>
              <a:rPr lang="ja">
                <a:latin typeface="Meiryo"/>
                <a:ea typeface="Meiryo"/>
                <a:cs typeface="Arial"/>
              </a:rPr>
              <a:t>ーム</a:t>
            </a:r>
            <a:r>
              <a:rPr lang="ja" altLang="en-US">
                <a:latin typeface="Meiryo"/>
                <a:ea typeface="Meiryo"/>
                <a:cs typeface="Arial"/>
              </a:rPr>
              <a:t>レスに繋げる技術を開発</a:t>
            </a:r>
            <a:r>
              <a:rPr lang="ja">
                <a:latin typeface="Meiryo"/>
                <a:ea typeface="Meiryo"/>
                <a:cs typeface="Arial"/>
              </a:rPr>
              <a:t>すること</a:t>
            </a:r>
            <a:r>
              <a:rPr lang="ja" altLang="en-US">
                <a:latin typeface="Meiryo"/>
                <a:ea typeface="Meiryo"/>
                <a:cs typeface="Arial"/>
              </a:rPr>
              <a:t>で、無限</a:t>
            </a:r>
            <a:r>
              <a:rPr lang="ja">
                <a:latin typeface="Meiryo"/>
                <a:ea typeface="Meiryo"/>
                <a:cs typeface="Arial"/>
              </a:rPr>
              <a:t>に</a:t>
            </a:r>
            <a:r>
              <a:rPr lang="ja" altLang="en-US">
                <a:latin typeface="Meiryo"/>
                <a:ea typeface="Meiryo"/>
                <a:cs typeface="Arial"/>
              </a:rPr>
              <a:t>移動可能な広大な「リアリティ・</a:t>
            </a:r>
            <a:r>
              <a:rPr lang="ja">
                <a:latin typeface="Meiryo"/>
                <a:ea typeface="Meiryo"/>
                <a:cs typeface="Arial"/>
              </a:rPr>
              <a:t>メタバース</a:t>
            </a:r>
            <a:r>
              <a:rPr lang="ja" altLang="en-US">
                <a:latin typeface="Meiryo"/>
                <a:ea typeface="Meiryo"/>
                <a:cs typeface="Arial"/>
              </a:rPr>
              <a:t>」</a:t>
            </a:r>
            <a:r>
              <a:rPr lang="ja">
                <a:latin typeface="Meiryo"/>
                <a:ea typeface="Meiryo"/>
                <a:cs typeface="Arial"/>
              </a:rPr>
              <a:t>を</a:t>
            </a:r>
            <a:r>
              <a:rPr lang="ja" altLang="en-US">
                <a:latin typeface="Meiryo"/>
                <a:ea typeface="Meiryo"/>
                <a:cs typeface="Arial"/>
              </a:rPr>
              <a:t>創出</a:t>
            </a:r>
            <a:r>
              <a:rPr lang="ja-JP" altLang="en-US">
                <a:latin typeface="Meiryo"/>
                <a:ea typeface="Meiryo"/>
                <a:cs typeface="Arial"/>
              </a:rPr>
              <a:t>する</a:t>
            </a:r>
            <a:r>
              <a:rPr lang="ja">
                <a:latin typeface="Meiryo"/>
                <a:ea typeface="Meiryo"/>
                <a:cs typeface="Arial"/>
              </a:rPr>
              <a:t>。</a:t>
            </a:r>
            <a:endParaRPr lang="ja-JP">
              <a:latin typeface="Meiryo"/>
              <a:cs typeface="Arial"/>
            </a:endParaRPr>
          </a:p>
        </p:txBody>
      </p:sp>
      <p:pic>
        <p:nvPicPr>
          <p:cNvPr id="13" name="図 13" descr="屋外, 凧, 水, 山 が含まれている画像&#10;&#10;説明は自動で生成されたものです">
            <a:extLst>
              <a:ext uri="{FF2B5EF4-FFF2-40B4-BE49-F238E27FC236}">
                <a16:creationId xmlns:a16="http://schemas.microsoft.com/office/drawing/2014/main" id="{651339A0-E55C-FB14-25EF-1B9EC37D9BB8}"/>
              </a:ext>
            </a:extLst>
          </p:cNvPr>
          <p:cNvPicPr>
            <a:picLocks noChangeAspect="1"/>
          </p:cNvPicPr>
          <p:nvPr/>
        </p:nvPicPr>
        <p:blipFill>
          <a:blip r:embed="rId2"/>
          <a:stretch>
            <a:fillRect/>
          </a:stretch>
        </p:blipFill>
        <p:spPr>
          <a:xfrm>
            <a:off x="663610" y="2245251"/>
            <a:ext cx="9269318" cy="2540511"/>
          </a:xfrm>
          <a:prstGeom prst="rect">
            <a:avLst/>
          </a:prstGeom>
        </p:spPr>
      </p:pic>
      <p:pic>
        <p:nvPicPr>
          <p:cNvPr id="5" name="図 5" descr="アイコン&#10;&#10;説明は自動で生成されたものです">
            <a:extLst>
              <a:ext uri="{FF2B5EF4-FFF2-40B4-BE49-F238E27FC236}">
                <a16:creationId xmlns:a16="http://schemas.microsoft.com/office/drawing/2014/main" id="{2D37EECF-9F2A-A271-62A3-8B36AF612618}"/>
              </a:ext>
            </a:extLst>
          </p:cNvPr>
          <p:cNvPicPr>
            <a:picLocks noChangeAspect="1"/>
          </p:cNvPicPr>
          <p:nvPr/>
        </p:nvPicPr>
        <p:blipFill>
          <a:blip r:embed="rId3"/>
          <a:stretch>
            <a:fillRect/>
          </a:stretch>
        </p:blipFill>
        <p:spPr>
          <a:xfrm>
            <a:off x="4469584" y="2663787"/>
            <a:ext cx="1648920" cy="1634059"/>
          </a:xfrm>
          <a:prstGeom prst="rect">
            <a:avLst/>
          </a:prstGeom>
        </p:spPr>
      </p:pic>
      <p:sp>
        <p:nvSpPr>
          <p:cNvPr id="4" name="CustomShape 3">
            <a:extLst>
              <a:ext uri="{FF2B5EF4-FFF2-40B4-BE49-F238E27FC236}">
                <a16:creationId xmlns:a16="http://schemas.microsoft.com/office/drawing/2014/main" id="{09EE9F2D-5508-F543-B93C-B17031C25C6A}"/>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2" name="テキスト ボックス 1">
            <a:extLst>
              <a:ext uri="{FF2B5EF4-FFF2-40B4-BE49-F238E27FC236}">
                <a16:creationId xmlns:a16="http://schemas.microsoft.com/office/drawing/2014/main" id="{7F547883-AF82-9958-50C0-7A318A7977B0}"/>
              </a:ext>
            </a:extLst>
          </p:cNvPr>
          <p:cNvSpPr txBox="1"/>
          <p:nvPr/>
        </p:nvSpPr>
        <p:spPr>
          <a:xfrm>
            <a:off x="1390331" y="1210614"/>
            <a:ext cx="80514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4000" b="1">
                <a:solidFill>
                  <a:schemeClr val="tx2">
                    <a:lumMod val="75000"/>
                  </a:schemeClr>
                </a:solidFill>
                <a:latin typeface="Meiryo"/>
                <a:ea typeface="Meiryo"/>
                <a:cs typeface="Arial"/>
              </a:rPr>
              <a:t>GenesisとDimensionsの統合</a:t>
            </a:r>
            <a:endParaRPr lang="ja-JP" sz="4000" b="1">
              <a:solidFill>
                <a:schemeClr val="tx2">
                  <a:lumMod val="75000"/>
                </a:schemeClr>
              </a:solidFill>
              <a:latin typeface="Meiryo"/>
              <a:ea typeface="Meiryo"/>
            </a:endParaRPr>
          </a:p>
        </p:txBody>
      </p:sp>
      <p:sp>
        <p:nvSpPr>
          <p:cNvPr id="15" name="斜め縞 14">
            <a:extLst>
              <a:ext uri="{FF2B5EF4-FFF2-40B4-BE49-F238E27FC236}">
                <a16:creationId xmlns:a16="http://schemas.microsoft.com/office/drawing/2014/main" id="{7963C4FD-E89F-49FC-A05D-A38473504EE8}"/>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CustomShape 6">
            <a:extLst>
              <a:ext uri="{FF2B5EF4-FFF2-40B4-BE49-F238E27FC236}">
                <a16:creationId xmlns:a16="http://schemas.microsoft.com/office/drawing/2014/main" id="{F96894A6-77D7-4E8B-B824-0532C1EFB3D0}"/>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Tree>
    <p:extLst>
      <p:ext uri="{BB962C8B-B14F-4D97-AF65-F5344CB8AC3E}">
        <p14:creationId xmlns:p14="http://schemas.microsoft.com/office/powerpoint/2010/main" val="2010512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FBD8C-6BA1-5898-42BA-F8384FD4BD5D}"/>
              </a:ext>
            </a:extLst>
          </p:cNvPr>
          <p:cNvSpPr>
            <a:spLocks noGrp="1"/>
          </p:cNvSpPr>
          <p:nvPr>
            <p:ph type="title"/>
          </p:nvPr>
        </p:nvSpPr>
        <p:spPr/>
        <p:txBody>
          <a:bodyPr>
            <a:normAutofit fontScale="90000"/>
          </a:bodyPr>
          <a:lstStyle/>
          <a:p>
            <a:br>
              <a:rPr lang="ja-JP" altLang="en-US"/>
            </a:br>
            <a:endParaRPr kumimoji="1" lang="ja-JP" altLang="en-US"/>
          </a:p>
        </p:txBody>
      </p:sp>
      <p:sp>
        <p:nvSpPr>
          <p:cNvPr id="3" name="スライド番号プレースホルダー 2">
            <a:extLst>
              <a:ext uri="{FF2B5EF4-FFF2-40B4-BE49-F238E27FC236}">
                <a16:creationId xmlns:a16="http://schemas.microsoft.com/office/drawing/2014/main" id="{5C93C524-BFCD-ED67-D677-E22C874EC00B}"/>
              </a:ext>
            </a:extLst>
          </p:cNvPr>
          <p:cNvSpPr>
            <a:spLocks noGrp="1"/>
          </p:cNvSpPr>
          <p:nvPr>
            <p:ph type="sldNum" sz="quarter" idx="10"/>
          </p:nvPr>
        </p:nvSpPr>
        <p:spPr/>
        <p:txBody>
          <a:bodyPr/>
          <a:lstStyle/>
          <a:p>
            <a:pPr>
              <a:defRPr/>
            </a:pPr>
            <a:fld id="{361BB5EA-2288-41C2-AC40-248AFA1076AE}" type="slidenum">
              <a:rPr lang="ja-JP" altLang="en-US" smtClean="0"/>
              <a:pPr>
                <a:defRPr/>
              </a:pPr>
              <a:t>36</a:t>
            </a:fld>
            <a:endParaRPr lang="ja-JP" altLang="en-US"/>
          </a:p>
        </p:txBody>
      </p:sp>
      <p:sp>
        <p:nvSpPr>
          <p:cNvPr id="5" name="テキスト ボックス 4">
            <a:extLst>
              <a:ext uri="{FF2B5EF4-FFF2-40B4-BE49-F238E27FC236}">
                <a16:creationId xmlns:a16="http://schemas.microsoft.com/office/drawing/2014/main" id="{0D142712-3B36-F95E-89F1-D42680D09926}"/>
              </a:ext>
            </a:extLst>
          </p:cNvPr>
          <p:cNvSpPr txBox="1"/>
          <p:nvPr/>
        </p:nvSpPr>
        <p:spPr>
          <a:xfrm>
            <a:off x="2125937" y="6060563"/>
            <a:ext cx="7176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chemeClr val="tx2">
                    <a:lumMod val="60000"/>
                    <a:lumOff val="40000"/>
                  </a:schemeClr>
                </a:solidFill>
                <a:latin typeface="Meiryo"/>
                <a:ea typeface="Meiryo"/>
                <a:cs typeface="Arial"/>
                <a:hlinkClick r:id="rId2">
                  <a:extLst>
                    <a:ext uri="{A12FA001-AC4F-418D-AE19-62706E023703}">
                      <ahyp:hlinkClr xmlns:ahyp="http://schemas.microsoft.com/office/drawing/2018/hyperlinkcolor" val="tx"/>
                    </a:ext>
                  </a:extLst>
                </a:hlinkClick>
              </a:rPr>
              <a:t>https://www.youtube.com/watch?v=2uduNpZ-1kU</a:t>
            </a:r>
          </a:p>
        </p:txBody>
      </p:sp>
      <p:sp>
        <p:nvSpPr>
          <p:cNvPr id="7" name="CustomShape 3">
            <a:extLst>
              <a:ext uri="{FF2B5EF4-FFF2-40B4-BE49-F238E27FC236}">
                <a16:creationId xmlns:a16="http://schemas.microsoft.com/office/drawing/2014/main" id="{A774EE13-7096-9EAF-F2CC-5ADC9C27BE9D}"/>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pic>
        <p:nvPicPr>
          <p:cNvPr id="8" name="図 8">
            <a:extLst>
              <a:ext uri="{FF2B5EF4-FFF2-40B4-BE49-F238E27FC236}">
                <a16:creationId xmlns:a16="http://schemas.microsoft.com/office/drawing/2014/main" id="{66A95BBB-DB26-FA8C-95F8-5B5EDF3F0939}"/>
              </a:ext>
            </a:extLst>
          </p:cNvPr>
          <p:cNvPicPr>
            <a:picLocks noChangeAspect="1"/>
          </p:cNvPicPr>
          <p:nvPr/>
        </p:nvPicPr>
        <p:blipFill>
          <a:blip r:embed="rId3"/>
          <a:stretch>
            <a:fillRect/>
          </a:stretch>
        </p:blipFill>
        <p:spPr>
          <a:xfrm>
            <a:off x="1158100" y="1174997"/>
            <a:ext cx="8379066" cy="4632966"/>
          </a:xfrm>
          <a:prstGeom prst="rect">
            <a:avLst/>
          </a:prstGeom>
        </p:spPr>
      </p:pic>
      <p:sp>
        <p:nvSpPr>
          <p:cNvPr id="9" name="テキスト ボックス 8">
            <a:extLst>
              <a:ext uri="{FF2B5EF4-FFF2-40B4-BE49-F238E27FC236}">
                <a16:creationId xmlns:a16="http://schemas.microsoft.com/office/drawing/2014/main" id="{55E32D2C-5801-4C1C-B6EB-7FF39DFF2FCC}"/>
              </a:ext>
            </a:extLst>
          </p:cNvPr>
          <p:cNvSpPr txBox="1"/>
          <p:nvPr/>
        </p:nvSpPr>
        <p:spPr>
          <a:xfrm>
            <a:off x="544461" y="410795"/>
            <a:ext cx="8154589" cy="523220"/>
          </a:xfrm>
          <a:prstGeom prst="rect">
            <a:avLst/>
          </a:prstGeom>
          <a:noFill/>
        </p:spPr>
        <p:txBody>
          <a:bodyPr wrap="square">
            <a:spAutoFit/>
          </a:bodyPr>
          <a:lstStyle/>
          <a:p>
            <a:r>
              <a:rPr lang="ja-JP" altLang="ja-JP" sz="2800" b="1">
                <a:latin typeface="Meiryo"/>
                <a:ea typeface="Meiryo"/>
                <a:cs typeface="Arial"/>
              </a:rPr>
              <a:t>GenesisとDimensionsの統合</a:t>
            </a:r>
            <a:r>
              <a:rPr lang="ja-JP" altLang="en-US" sz="2800" b="1">
                <a:solidFill>
                  <a:srgbClr val="333333"/>
                </a:solidFill>
                <a:latin typeface="メイリオ"/>
                <a:ea typeface="メイリオ"/>
              </a:rPr>
              <a:t>のデモ動画</a:t>
            </a:r>
            <a:endParaRPr lang="en-US" altLang="ja-JP" sz="2800" b="1">
              <a:solidFill>
                <a:srgbClr val="333333"/>
              </a:solidFill>
              <a:latin typeface="メイリオ"/>
              <a:ea typeface="メイリオ"/>
            </a:endParaRPr>
          </a:p>
        </p:txBody>
      </p:sp>
    </p:spTree>
    <p:extLst>
      <p:ext uri="{BB962C8B-B14F-4D97-AF65-F5344CB8AC3E}">
        <p14:creationId xmlns:p14="http://schemas.microsoft.com/office/powerpoint/2010/main" val="2830347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3" descr="ダイアグラム&#10;&#10;説明は自動で生成されたものです">
            <a:extLst>
              <a:ext uri="{FF2B5EF4-FFF2-40B4-BE49-F238E27FC236}">
                <a16:creationId xmlns:a16="http://schemas.microsoft.com/office/drawing/2014/main" id="{8F86A9BA-FB18-D748-BBD5-ED6D16DDFA0F}"/>
              </a:ext>
            </a:extLst>
          </p:cNvPr>
          <p:cNvPicPr>
            <a:picLocks noChangeAspect="1"/>
          </p:cNvPicPr>
          <p:nvPr/>
        </p:nvPicPr>
        <p:blipFill>
          <a:blip r:embed="rId2"/>
          <a:stretch>
            <a:fillRect/>
          </a:stretch>
        </p:blipFill>
        <p:spPr>
          <a:xfrm>
            <a:off x="-16481" y="874155"/>
            <a:ext cx="4347474" cy="5906942"/>
          </a:xfrm>
          <a:prstGeom prst="rect">
            <a:avLst/>
          </a:prstGeom>
        </p:spPr>
      </p:pic>
      <p:sp>
        <p:nvSpPr>
          <p:cNvPr id="8" name="正方形/長方形 7">
            <a:extLst>
              <a:ext uri="{FF2B5EF4-FFF2-40B4-BE49-F238E27FC236}">
                <a16:creationId xmlns:a16="http://schemas.microsoft.com/office/drawing/2014/main" id="{5F0129F3-EEF8-57E3-C7EE-3D9E24968F8F}"/>
              </a:ext>
            </a:extLst>
          </p:cNvPr>
          <p:cNvSpPr/>
          <p:nvPr/>
        </p:nvSpPr>
        <p:spPr>
          <a:xfrm>
            <a:off x="1266765" y="1820118"/>
            <a:ext cx="8168178" cy="3932399"/>
          </a:xfrm>
          <a:prstGeom prst="rect">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7322B5FE-51C6-A497-9B13-3023215542FB}"/>
              </a:ext>
            </a:extLst>
          </p:cNvPr>
          <p:cNvSpPr>
            <a:spLocks noGrp="1"/>
          </p:cNvSpPr>
          <p:nvPr>
            <p:ph type="title"/>
          </p:nvPr>
        </p:nvSpPr>
        <p:spPr>
          <a:xfrm>
            <a:off x="1267092" y="2632022"/>
            <a:ext cx="8279567" cy="453450"/>
          </a:xfrm>
        </p:spPr>
        <p:txBody>
          <a:bodyPr>
            <a:noAutofit/>
          </a:bodyPr>
          <a:lstStyle/>
          <a:p>
            <a:pPr algn="ctr"/>
            <a:r>
              <a:rPr lang="ja-JP" sz="3800" b="1">
                <a:solidFill>
                  <a:schemeClr val="tx2">
                    <a:lumMod val="75000"/>
                  </a:schemeClr>
                </a:solidFill>
                <a:latin typeface="メイリオ"/>
                <a:ea typeface="メイリオ"/>
              </a:rPr>
              <a:t>自動生成ワールドを</a:t>
            </a:r>
            <a:endParaRPr lang="ja-JP" sz="3800" b="1">
              <a:solidFill>
                <a:schemeClr val="tx2">
                  <a:lumMod val="75000"/>
                </a:schemeClr>
              </a:solidFill>
            </a:endParaRPr>
          </a:p>
          <a:p>
            <a:pPr algn="ctr"/>
            <a:r>
              <a:rPr lang="ja-JP" sz="3800" b="1">
                <a:solidFill>
                  <a:schemeClr val="tx2">
                    <a:lumMod val="75000"/>
                  </a:schemeClr>
                </a:solidFill>
                <a:latin typeface="メイリオ"/>
                <a:ea typeface="メイリオ"/>
              </a:rPr>
              <a:t>3Dモデルとしてエクスポート</a:t>
            </a:r>
            <a:endParaRPr lang="ja-JP" sz="3800" b="1">
              <a:solidFill>
                <a:schemeClr val="tx2">
                  <a:lumMod val="75000"/>
                </a:schemeClr>
              </a:solidFill>
            </a:endParaRPr>
          </a:p>
        </p:txBody>
      </p:sp>
      <p:sp>
        <p:nvSpPr>
          <p:cNvPr id="3" name="Slide Number Placeholder 2">
            <a:extLst>
              <a:ext uri="{FF2B5EF4-FFF2-40B4-BE49-F238E27FC236}">
                <a16:creationId xmlns:a16="http://schemas.microsoft.com/office/drawing/2014/main" id="{2F318FF2-E82A-FD4A-593D-36EB58DD0F91}"/>
              </a:ext>
            </a:extLst>
          </p:cNvPr>
          <p:cNvSpPr>
            <a:spLocks noGrp="1"/>
          </p:cNvSpPr>
          <p:nvPr>
            <p:ph type="sldNum" sz="quarter" idx="10"/>
          </p:nvPr>
        </p:nvSpPr>
        <p:spPr/>
        <p:txBody>
          <a:bodyPr/>
          <a:lstStyle/>
          <a:p>
            <a:pPr>
              <a:defRPr/>
            </a:pPr>
            <a:fld id="{361BB5EA-2288-41C2-AC40-248AFA1076AE}" type="slidenum">
              <a:rPr lang="ja-JP" altLang="en-US" smtClean="0"/>
              <a:pPr>
                <a:defRPr/>
              </a:pPr>
              <a:t>37</a:t>
            </a:fld>
            <a:endParaRPr lang="ja-JP" altLang="en-US"/>
          </a:p>
        </p:txBody>
      </p:sp>
      <p:sp>
        <p:nvSpPr>
          <p:cNvPr id="10" name="Google Shape;127;p20">
            <a:extLst>
              <a:ext uri="{FF2B5EF4-FFF2-40B4-BE49-F238E27FC236}">
                <a16:creationId xmlns:a16="http://schemas.microsoft.com/office/drawing/2014/main" id="{EEFE2D43-93F2-4896-CC67-1E248641950C}"/>
              </a:ext>
            </a:extLst>
          </p:cNvPr>
          <p:cNvSpPr txBox="1"/>
          <p:nvPr/>
        </p:nvSpPr>
        <p:spPr>
          <a:xfrm>
            <a:off x="7647203" y="2201536"/>
            <a:ext cx="2482109" cy="43133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1400" b="1">
              <a:solidFill>
                <a:srgbClr val="40A3B1"/>
              </a:solidFill>
              <a:latin typeface="Meiryo"/>
              <a:ea typeface="Meiryo"/>
            </a:endParaRPr>
          </a:p>
        </p:txBody>
      </p:sp>
      <p:sp>
        <p:nvSpPr>
          <p:cNvPr id="19" name="Google Shape;136;p20">
            <a:extLst>
              <a:ext uri="{FF2B5EF4-FFF2-40B4-BE49-F238E27FC236}">
                <a16:creationId xmlns:a16="http://schemas.microsoft.com/office/drawing/2014/main" id="{A718D60A-AEC6-1B5B-A20A-E8F09BEEA460}"/>
              </a:ext>
            </a:extLst>
          </p:cNvPr>
          <p:cNvSpPr txBox="1"/>
          <p:nvPr/>
        </p:nvSpPr>
        <p:spPr>
          <a:xfrm>
            <a:off x="7148819" y="4897270"/>
            <a:ext cx="2955593" cy="55444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2200" b="1">
              <a:solidFill>
                <a:schemeClr val="tx1">
                  <a:lumMod val="75000"/>
                  <a:lumOff val="25000"/>
                </a:schemeClr>
              </a:solidFill>
              <a:latin typeface="メイリオ"/>
              <a:ea typeface="メイリオ"/>
            </a:endParaRPr>
          </a:p>
        </p:txBody>
      </p:sp>
      <p:sp>
        <p:nvSpPr>
          <p:cNvPr id="22" name="Google Shape;139;p20">
            <a:extLst>
              <a:ext uri="{FF2B5EF4-FFF2-40B4-BE49-F238E27FC236}">
                <a16:creationId xmlns:a16="http://schemas.microsoft.com/office/drawing/2014/main" id="{7605D37B-2391-AC75-C34E-A7291B8AA0A0}"/>
              </a:ext>
            </a:extLst>
          </p:cNvPr>
          <p:cNvSpPr txBox="1"/>
          <p:nvPr/>
        </p:nvSpPr>
        <p:spPr>
          <a:xfrm>
            <a:off x="4628963" y="5618004"/>
            <a:ext cx="2492301" cy="43133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1400" b="1">
              <a:solidFill>
                <a:srgbClr val="40A3B1"/>
              </a:solidFill>
              <a:latin typeface="Meiryo"/>
              <a:ea typeface="Meiryo"/>
            </a:endParaRPr>
          </a:p>
        </p:txBody>
      </p:sp>
      <p:sp>
        <p:nvSpPr>
          <p:cNvPr id="4" name="テキスト ボックス 3">
            <a:extLst>
              <a:ext uri="{FF2B5EF4-FFF2-40B4-BE49-F238E27FC236}">
                <a16:creationId xmlns:a16="http://schemas.microsoft.com/office/drawing/2014/main" id="{5DF84702-B361-0364-909C-E8B8A7C2D185}"/>
              </a:ext>
            </a:extLst>
          </p:cNvPr>
          <p:cNvSpPr txBox="1"/>
          <p:nvPr/>
        </p:nvSpPr>
        <p:spPr>
          <a:xfrm>
            <a:off x="1602427" y="3969296"/>
            <a:ext cx="77206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solidFill>
                  <a:schemeClr val="tx2">
                    <a:lumMod val="75000"/>
                  </a:schemeClr>
                </a:solidFill>
                <a:latin typeface="Meiryo"/>
                <a:ea typeface="Meiryo"/>
                <a:cs typeface="Arial"/>
              </a:rPr>
              <a:t>「Genesis」と「Dimensions」によって生成された３次元ワールド空間を、3Dオブジェクトファイルとして外部にエクスポートすることができるようにな</a:t>
            </a:r>
            <a:r>
              <a:rPr lang="ja-JP" altLang="en-US">
                <a:solidFill>
                  <a:schemeClr val="tx2">
                    <a:lumMod val="75000"/>
                  </a:schemeClr>
                </a:solidFill>
                <a:latin typeface="Meiryo"/>
                <a:ea typeface="Meiryo"/>
                <a:cs typeface="Arial"/>
              </a:rPr>
              <a:t>った</a:t>
            </a:r>
            <a:r>
              <a:rPr lang="ja-JP">
                <a:solidFill>
                  <a:schemeClr val="tx2">
                    <a:lumMod val="75000"/>
                  </a:schemeClr>
                </a:solidFill>
                <a:latin typeface="Meiryo"/>
                <a:ea typeface="Meiryo"/>
                <a:cs typeface="Arial"/>
              </a:rPr>
              <a:t>。これにより、AIと人間のクリエイターが共同で、より高度なワールドを構築することが可能とな</a:t>
            </a:r>
            <a:r>
              <a:rPr lang="ja-JP" altLang="en-US">
                <a:solidFill>
                  <a:schemeClr val="tx2">
                    <a:lumMod val="75000"/>
                  </a:schemeClr>
                </a:solidFill>
                <a:latin typeface="Meiryo"/>
                <a:ea typeface="Meiryo"/>
                <a:cs typeface="Arial"/>
              </a:rPr>
              <a:t>る</a:t>
            </a:r>
            <a:r>
              <a:rPr lang="ja-JP">
                <a:solidFill>
                  <a:schemeClr val="tx2">
                    <a:lumMod val="75000"/>
                  </a:schemeClr>
                </a:solidFill>
                <a:latin typeface="Meiryo"/>
                <a:ea typeface="Meiryo"/>
                <a:cs typeface="Arial"/>
              </a:rPr>
              <a:t>。</a:t>
            </a:r>
            <a:endParaRPr lang="ja-JP">
              <a:solidFill>
                <a:schemeClr val="tx2">
                  <a:lumMod val="75000"/>
                </a:schemeClr>
              </a:solidFill>
              <a:cs typeface="Arial" charset="0"/>
            </a:endParaRPr>
          </a:p>
        </p:txBody>
      </p:sp>
      <p:sp>
        <p:nvSpPr>
          <p:cNvPr id="25" name="斜め縞 24">
            <a:extLst>
              <a:ext uri="{FF2B5EF4-FFF2-40B4-BE49-F238E27FC236}">
                <a16:creationId xmlns:a16="http://schemas.microsoft.com/office/drawing/2014/main" id="{7046B272-45FF-CA27-20BF-7F999D1CB164}"/>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CustomShape 6">
            <a:extLst>
              <a:ext uri="{FF2B5EF4-FFF2-40B4-BE49-F238E27FC236}">
                <a16:creationId xmlns:a16="http://schemas.microsoft.com/office/drawing/2014/main" id="{69B32203-5490-CF49-826B-9BFB0A57A2EA}"/>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
        <p:nvSpPr>
          <p:cNvPr id="7" name="CustomShape 3">
            <a:extLst>
              <a:ext uri="{FF2B5EF4-FFF2-40B4-BE49-F238E27FC236}">
                <a16:creationId xmlns:a16="http://schemas.microsoft.com/office/drawing/2014/main" id="{CEFE505F-8F82-003A-FB8E-4CC6F5995ED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cxnSp>
        <p:nvCxnSpPr>
          <p:cNvPr id="15" name="直線矢印コネクタ 14">
            <a:extLst>
              <a:ext uri="{FF2B5EF4-FFF2-40B4-BE49-F238E27FC236}">
                <a16:creationId xmlns:a16="http://schemas.microsoft.com/office/drawing/2014/main" id="{69853879-0764-84D0-CC28-E4C0FDFED960}"/>
              </a:ext>
            </a:extLst>
          </p:cNvPr>
          <p:cNvCxnSpPr/>
          <p:nvPr/>
        </p:nvCxnSpPr>
        <p:spPr>
          <a:xfrm flipV="1">
            <a:off x="1643792" y="3613334"/>
            <a:ext cx="7482116" cy="18037"/>
          </a:xfrm>
          <a:prstGeom prst="straightConnector1">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840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EEDE37-FF9F-212C-6763-9131795A9881}"/>
              </a:ext>
            </a:extLst>
          </p:cNvPr>
          <p:cNvSpPr txBox="1"/>
          <p:nvPr/>
        </p:nvSpPr>
        <p:spPr>
          <a:xfrm rot="10800000" flipV="1">
            <a:off x="4780406" y="4846560"/>
            <a:ext cx="1440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600">
                <a:solidFill>
                  <a:schemeClr val="bg1"/>
                </a:solidFill>
                <a:latin typeface="Arial"/>
                <a:ea typeface="Meiryo UI"/>
                <a:cs typeface="Arial"/>
              </a:rPr>
              <a:t>動画再生</a:t>
            </a:r>
            <a:endParaRPr lang="ja-JP">
              <a:solidFill>
                <a:schemeClr val="bg1"/>
              </a:solidFill>
              <a:ea typeface="Meiryo UI"/>
            </a:endParaRPr>
          </a:p>
        </p:txBody>
      </p:sp>
      <p:sp>
        <p:nvSpPr>
          <p:cNvPr id="6" name="CustomShape 3">
            <a:extLst>
              <a:ext uri="{FF2B5EF4-FFF2-40B4-BE49-F238E27FC236}">
                <a16:creationId xmlns:a16="http://schemas.microsoft.com/office/drawing/2014/main" id="{6C5322DB-EC8B-385C-39BD-47E63631CF1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5" name="テキスト ボックス 4">
            <a:extLst>
              <a:ext uri="{FF2B5EF4-FFF2-40B4-BE49-F238E27FC236}">
                <a16:creationId xmlns:a16="http://schemas.microsoft.com/office/drawing/2014/main" id="{798F369E-8532-7824-C484-7C628CB28883}"/>
              </a:ext>
            </a:extLst>
          </p:cNvPr>
          <p:cNvSpPr txBox="1"/>
          <p:nvPr/>
        </p:nvSpPr>
        <p:spPr>
          <a:xfrm>
            <a:off x="1913431" y="5995120"/>
            <a:ext cx="65020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chemeClr val="tx2">
                    <a:lumMod val="60000"/>
                    <a:lumOff val="40000"/>
                  </a:schemeClr>
                </a:solidFill>
                <a:latin typeface="Meiryo"/>
                <a:ea typeface="Meiryo"/>
                <a:cs typeface="Arial"/>
                <a:hlinkClick r:id="rId2">
                  <a:extLst>
                    <a:ext uri="{A12FA001-AC4F-418D-AE19-62706E023703}">
                      <ahyp:hlinkClr xmlns:ahyp="http://schemas.microsoft.com/office/drawing/2018/hyperlinkcolor" val="tx"/>
                    </a:ext>
                  </a:extLst>
                </a:hlinkClick>
              </a:rPr>
              <a:t>https://www.youtube.com/watch?v=6J0ocusWDtY</a:t>
            </a:r>
            <a:endParaRPr lang="ja-JP">
              <a:solidFill>
                <a:schemeClr val="tx2">
                  <a:lumMod val="60000"/>
                  <a:lumOff val="40000"/>
                </a:schemeClr>
              </a:solidFill>
              <a:latin typeface="Meiryo"/>
              <a:ea typeface="Meiryo"/>
              <a:hlinkClick r:id="rId2">
                <a:extLst>
                  <a:ext uri="{A12FA001-AC4F-418D-AE19-62706E023703}">
                    <ahyp:hlinkClr xmlns:ahyp="http://schemas.microsoft.com/office/drawing/2018/hyperlinkcolor" val="tx"/>
                  </a:ext>
                </a:extLst>
              </a:hlinkClick>
            </a:endParaRPr>
          </a:p>
        </p:txBody>
      </p:sp>
      <p:pic>
        <p:nvPicPr>
          <p:cNvPr id="8" name="図 8" descr="マップ が含まれている画像&#10;&#10;説明は自動で生成されたものです">
            <a:extLst>
              <a:ext uri="{FF2B5EF4-FFF2-40B4-BE49-F238E27FC236}">
                <a16:creationId xmlns:a16="http://schemas.microsoft.com/office/drawing/2014/main" id="{4598B060-35E9-B932-F310-9253F52E00D2}"/>
              </a:ext>
            </a:extLst>
          </p:cNvPr>
          <p:cNvPicPr>
            <a:picLocks noChangeAspect="1"/>
          </p:cNvPicPr>
          <p:nvPr/>
        </p:nvPicPr>
        <p:blipFill>
          <a:blip r:embed="rId3"/>
          <a:stretch>
            <a:fillRect/>
          </a:stretch>
        </p:blipFill>
        <p:spPr>
          <a:xfrm>
            <a:off x="1160564" y="1330995"/>
            <a:ext cx="8371358" cy="4399418"/>
          </a:xfrm>
          <a:prstGeom prst="rect">
            <a:avLst/>
          </a:prstGeom>
        </p:spPr>
      </p:pic>
      <p:sp>
        <p:nvSpPr>
          <p:cNvPr id="7" name="テキスト ボックス 6">
            <a:extLst>
              <a:ext uri="{FF2B5EF4-FFF2-40B4-BE49-F238E27FC236}">
                <a16:creationId xmlns:a16="http://schemas.microsoft.com/office/drawing/2014/main" id="{790ACE77-2109-491E-8168-AC1B347189B5}"/>
              </a:ext>
            </a:extLst>
          </p:cNvPr>
          <p:cNvSpPr txBox="1"/>
          <p:nvPr/>
        </p:nvSpPr>
        <p:spPr>
          <a:xfrm>
            <a:off x="544461" y="410795"/>
            <a:ext cx="8730168" cy="400110"/>
          </a:xfrm>
          <a:prstGeom prst="rect">
            <a:avLst/>
          </a:prstGeom>
          <a:noFill/>
        </p:spPr>
        <p:txBody>
          <a:bodyPr wrap="square">
            <a:spAutoFit/>
          </a:bodyPr>
          <a:lstStyle/>
          <a:p>
            <a:r>
              <a:rPr lang="ja-JP" altLang="ja-JP" sz="2000" b="1">
                <a:latin typeface="メイリオ"/>
                <a:ea typeface="メイリオ"/>
              </a:rPr>
              <a:t>自動生成ワールドを3Dモデルとしてエクスポート</a:t>
            </a:r>
            <a:r>
              <a:rPr lang="ja-JP" altLang="en-US" sz="2000" b="1">
                <a:latin typeface="メイリオ"/>
                <a:ea typeface="メイリオ"/>
              </a:rPr>
              <a:t>するデモ動画</a:t>
            </a:r>
            <a:endParaRPr lang="en-US" altLang="ja-JP" sz="2000" b="1">
              <a:latin typeface="メイリオ"/>
              <a:ea typeface="メイリオ"/>
            </a:endParaRPr>
          </a:p>
        </p:txBody>
      </p:sp>
      <p:sp>
        <p:nvSpPr>
          <p:cNvPr id="9" name="スライド番号プレースホルダー 3">
            <a:extLst>
              <a:ext uri="{FF2B5EF4-FFF2-40B4-BE49-F238E27FC236}">
                <a16:creationId xmlns:a16="http://schemas.microsoft.com/office/drawing/2014/main" id="{DC30E220-0078-4D26-8F38-3CBCE70A7160}"/>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38</a:t>
            </a:fld>
            <a:endParaRPr lang="ja-JP" altLang="en-US"/>
          </a:p>
        </p:txBody>
      </p:sp>
    </p:spTree>
    <p:extLst>
      <p:ext uri="{BB962C8B-B14F-4D97-AF65-F5344CB8AC3E}">
        <p14:creationId xmlns:p14="http://schemas.microsoft.com/office/powerpoint/2010/main" val="201257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3" descr="ダイアグラム&#10;&#10;説明は自動で生成されたものです">
            <a:extLst>
              <a:ext uri="{FF2B5EF4-FFF2-40B4-BE49-F238E27FC236}">
                <a16:creationId xmlns:a16="http://schemas.microsoft.com/office/drawing/2014/main" id="{8F86A9BA-FB18-D748-BBD5-ED6D16DDFA0F}"/>
              </a:ext>
            </a:extLst>
          </p:cNvPr>
          <p:cNvPicPr>
            <a:picLocks noChangeAspect="1"/>
          </p:cNvPicPr>
          <p:nvPr/>
        </p:nvPicPr>
        <p:blipFill>
          <a:blip r:embed="rId2"/>
          <a:stretch>
            <a:fillRect/>
          </a:stretch>
        </p:blipFill>
        <p:spPr>
          <a:xfrm>
            <a:off x="-16481" y="874155"/>
            <a:ext cx="4347474" cy="5906942"/>
          </a:xfrm>
          <a:prstGeom prst="rect">
            <a:avLst/>
          </a:prstGeom>
        </p:spPr>
      </p:pic>
      <p:sp>
        <p:nvSpPr>
          <p:cNvPr id="8" name="正方形/長方形 7">
            <a:extLst>
              <a:ext uri="{FF2B5EF4-FFF2-40B4-BE49-F238E27FC236}">
                <a16:creationId xmlns:a16="http://schemas.microsoft.com/office/drawing/2014/main" id="{5F0129F3-EEF8-57E3-C7EE-3D9E24968F8F}"/>
              </a:ext>
            </a:extLst>
          </p:cNvPr>
          <p:cNvSpPr/>
          <p:nvPr/>
        </p:nvSpPr>
        <p:spPr>
          <a:xfrm>
            <a:off x="1266765" y="1820118"/>
            <a:ext cx="8168178" cy="3750239"/>
          </a:xfrm>
          <a:prstGeom prst="rect">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7322B5FE-51C6-A497-9B13-3023215542FB}"/>
              </a:ext>
            </a:extLst>
          </p:cNvPr>
          <p:cNvSpPr>
            <a:spLocks noGrp="1"/>
          </p:cNvSpPr>
          <p:nvPr>
            <p:ph type="title"/>
          </p:nvPr>
        </p:nvSpPr>
        <p:spPr>
          <a:xfrm>
            <a:off x="1267092" y="2632022"/>
            <a:ext cx="8279567" cy="453450"/>
          </a:xfrm>
        </p:spPr>
        <p:txBody>
          <a:bodyPr>
            <a:noAutofit/>
          </a:bodyPr>
          <a:lstStyle/>
          <a:p>
            <a:pPr algn="ctr"/>
            <a:r>
              <a:rPr lang="en-US" altLang="ja-JP" sz="4000" b="1">
                <a:solidFill>
                  <a:schemeClr val="tx2">
                    <a:lumMod val="75000"/>
                  </a:schemeClr>
                </a:solidFill>
                <a:latin typeface="メイリオ"/>
                <a:ea typeface="メイリオ"/>
              </a:rPr>
              <a:t>2D</a:t>
            </a:r>
            <a:r>
              <a:rPr lang="ja-JP" altLang="en-US" sz="4000" b="1">
                <a:solidFill>
                  <a:schemeClr val="tx2">
                    <a:lumMod val="75000"/>
                  </a:schemeClr>
                </a:solidFill>
                <a:latin typeface="メイリオ"/>
                <a:ea typeface="メイリオ"/>
              </a:rPr>
              <a:t>映像をメタバースに転生</a:t>
            </a:r>
            <a:br>
              <a:rPr lang="en-US" altLang="ja-JP" sz="4000" b="1">
                <a:solidFill>
                  <a:schemeClr val="tx2">
                    <a:lumMod val="75000"/>
                  </a:schemeClr>
                </a:solidFill>
                <a:latin typeface="メイリオ"/>
                <a:ea typeface="メイリオ"/>
              </a:rPr>
            </a:br>
            <a:r>
              <a:rPr lang="en-US" altLang="ja-JP" sz="3800" b="1">
                <a:solidFill>
                  <a:schemeClr val="tx2">
                    <a:lumMod val="75000"/>
                  </a:schemeClr>
                </a:solidFill>
                <a:latin typeface="メイリオ"/>
                <a:ea typeface="メイリオ"/>
              </a:rPr>
              <a:t>『</a:t>
            </a:r>
            <a:r>
              <a:rPr lang="en-US" altLang="ja-JP" sz="3800" b="1" err="1">
                <a:solidFill>
                  <a:schemeClr val="tx2">
                    <a:lumMod val="75000"/>
                  </a:schemeClr>
                </a:solidFill>
                <a:latin typeface="メイリオ"/>
                <a:ea typeface="メイリオ"/>
              </a:rPr>
              <a:t>Diveverse</a:t>
            </a:r>
            <a:r>
              <a:rPr lang="en-US" altLang="ja-JP" sz="3800" b="1">
                <a:solidFill>
                  <a:schemeClr val="tx2">
                    <a:lumMod val="75000"/>
                  </a:schemeClr>
                </a:solidFill>
                <a:latin typeface="メイリオ"/>
                <a:ea typeface="メイリオ"/>
              </a:rPr>
              <a:t>』</a:t>
            </a:r>
            <a:r>
              <a:rPr lang="ja-JP" altLang="en-US" sz="3800" b="1">
                <a:solidFill>
                  <a:schemeClr val="tx2">
                    <a:lumMod val="75000"/>
                  </a:schemeClr>
                </a:solidFill>
                <a:latin typeface="メイリオ"/>
                <a:ea typeface="メイリオ"/>
              </a:rPr>
              <a:t>発表</a:t>
            </a:r>
            <a:endParaRPr lang="ja-JP" sz="3800" b="1">
              <a:solidFill>
                <a:schemeClr val="tx2">
                  <a:lumMod val="75000"/>
                </a:schemeClr>
              </a:solidFill>
            </a:endParaRPr>
          </a:p>
        </p:txBody>
      </p:sp>
      <p:sp>
        <p:nvSpPr>
          <p:cNvPr id="3" name="Slide Number Placeholder 2">
            <a:extLst>
              <a:ext uri="{FF2B5EF4-FFF2-40B4-BE49-F238E27FC236}">
                <a16:creationId xmlns:a16="http://schemas.microsoft.com/office/drawing/2014/main" id="{2F318FF2-E82A-FD4A-593D-36EB58DD0F91}"/>
              </a:ext>
            </a:extLst>
          </p:cNvPr>
          <p:cNvSpPr>
            <a:spLocks noGrp="1"/>
          </p:cNvSpPr>
          <p:nvPr>
            <p:ph type="sldNum" sz="quarter" idx="10"/>
          </p:nvPr>
        </p:nvSpPr>
        <p:spPr/>
        <p:txBody>
          <a:bodyPr/>
          <a:lstStyle/>
          <a:p>
            <a:pPr>
              <a:defRPr/>
            </a:pPr>
            <a:fld id="{361BB5EA-2288-41C2-AC40-248AFA1076AE}" type="slidenum">
              <a:rPr lang="ja-JP" altLang="en-US" smtClean="0"/>
              <a:pPr>
                <a:defRPr/>
              </a:pPr>
              <a:t>39</a:t>
            </a:fld>
            <a:endParaRPr lang="ja-JP" altLang="en-US"/>
          </a:p>
        </p:txBody>
      </p:sp>
      <p:sp>
        <p:nvSpPr>
          <p:cNvPr id="10" name="Google Shape;127;p20">
            <a:extLst>
              <a:ext uri="{FF2B5EF4-FFF2-40B4-BE49-F238E27FC236}">
                <a16:creationId xmlns:a16="http://schemas.microsoft.com/office/drawing/2014/main" id="{EEFE2D43-93F2-4896-CC67-1E248641950C}"/>
              </a:ext>
            </a:extLst>
          </p:cNvPr>
          <p:cNvSpPr txBox="1"/>
          <p:nvPr/>
        </p:nvSpPr>
        <p:spPr>
          <a:xfrm>
            <a:off x="7647203" y="2201536"/>
            <a:ext cx="2482109" cy="43133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1400" b="1">
              <a:solidFill>
                <a:srgbClr val="40A3B1"/>
              </a:solidFill>
              <a:latin typeface="Meiryo"/>
              <a:ea typeface="Meiryo"/>
            </a:endParaRPr>
          </a:p>
        </p:txBody>
      </p:sp>
      <p:sp>
        <p:nvSpPr>
          <p:cNvPr id="19" name="Google Shape;136;p20">
            <a:extLst>
              <a:ext uri="{FF2B5EF4-FFF2-40B4-BE49-F238E27FC236}">
                <a16:creationId xmlns:a16="http://schemas.microsoft.com/office/drawing/2014/main" id="{A718D60A-AEC6-1B5B-A20A-E8F09BEEA460}"/>
              </a:ext>
            </a:extLst>
          </p:cNvPr>
          <p:cNvSpPr txBox="1"/>
          <p:nvPr/>
        </p:nvSpPr>
        <p:spPr>
          <a:xfrm>
            <a:off x="7148819" y="4897270"/>
            <a:ext cx="2955593" cy="55444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2200" b="1">
              <a:solidFill>
                <a:schemeClr val="tx1">
                  <a:lumMod val="75000"/>
                  <a:lumOff val="25000"/>
                </a:schemeClr>
              </a:solidFill>
              <a:latin typeface="メイリオ"/>
              <a:ea typeface="メイリオ"/>
            </a:endParaRPr>
          </a:p>
        </p:txBody>
      </p:sp>
      <p:sp>
        <p:nvSpPr>
          <p:cNvPr id="22" name="Google Shape;139;p20">
            <a:extLst>
              <a:ext uri="{FF2B5EF4-FFF2-40B4-BE49-F238E27FC236}">
                <a16:creationId xmlns:a16="http://schemas.microsoft.com/office/drawing/2014/main" id="{7605D37B-2391-AC75-C34E-A7291B8AA0A0}"/>
              </a:ext>
            </a:extLst>
          </p:cNvPr>
          <p:cNvSpPr txBox="1"/>
          <p:nvPr/>
        </p:nvSpPr>
        <p:spPr>
          <a:xfrm>
            <a:off x="4628963" y="5618004"/>
            <a:ext cx="2492301" cy="43133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1400" b="1">
              <a:solidFill>
                <a:srgbClr val="40A3B1"/>
              </a:solidFill>
              <a:latin typeface="Meiryo"/>
              <a:ea typeface="Meiryo"/>
            </a:endParaRPr>
          </a:p>
        </p:txBody>
      </p:sp>
      <p:sp>
        <p:nvSpPr>
          <p:cNvPr id="4" name="テキスト ボックス 3">
            <a:extLst>
              <a:ext uri="{FF2B5EF4-FFF2-40B4-BE49-F238E27FC236}">
                <a16:creationId xmlns:a16="http://schemas.microsoft.com/office/drawing/2014/main" id="{5DF84702-B361-0364-909C-E8B8A7C2D185}"/>
              </a:ext>
            </a:extLst>
          </p:cNvPr>
          <p:cNvSpPr txBox="1"/>
          <p:nvPr/>
        </p:nvSpPr>
        <p:spPr>
          <a:xfrm>
            <a:off x="1701725" y="3969296"/>
            <a:ext cx="75384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a:solidFill>
                  <a:schemeClr val="tx2">
                    <a:lumMod val="75000"/>
                  </a:schemeClr>
                </a:solidFill>
                <a:latin typeface="Meiryo"/>
                <a:ea typeface="Meiryo"/>
                <a:cs typeface="Arial"/>
              </a:rPr>
              <a:t>『</a:t>
            </a:r>
            <a:r>
              <a:rPr lang="en-US" altLang="ja-JP" err="1">
                <a:solidFill>
                  <a:schemeClr val="tx2">
                    <a:lumMod val="75000"/>
                  </a:schemeClr>
                </a:solidFill>
                <a:latin typeface="Meiryo"/>
                <a:ea typeface="Meiryo"/>
                <a:cs typeface="Arial"/>
              </a:rPr>
              <a:t>DiveVerse</a:t>
            </a:r>
            <a:r>
              <a:rPr lang="en-US" altLang="ja-JP">
                <a:solidFill>
                  <a:schemeClr val="tx2">
                    <a:lumMod val="75000"/>
                  </a:schemeClr>
                </a:solidFill>
                <a:latin typeface="Meiryo"/>
                <a:ea typeface="Meiryo"/>
                <a:cs typeface="Arial"/>
              </a:rPr>
              <a:t>』</a:t>
            </a:r>
            <a:r>
              <a:rPr lang="ja-JP" altLang="en-US">
                <a:solidFill>
                  <a:schemeClr val="tx2">
                    <a:lumMod val="75000"/>
                  </a:schemeClr>
                </a:solidFill>
                <a:latin typeface="Meiryo"/>
                <a:ea typeface="Meiryo"/>
                <a:cs typeface="Arial"/>
              </a:rPr>
              <a:t>発表。膨大な２</a:t>
            </a:r>
            <a:r>
              <a:rPr lang="en-US" altLang="ja-JP">
                <a:solidFill>
                  <a:schemeClr val="tx2">
                    <a:lumMod val="75000"/>
                  </a:schemeClr>
                </a:solidFill>
                <a:latin typeface="Meiryo"/>
                <a:ea typeface="Meiryo"/>
                <a:cs typeface="Arial"/>
              </a:rPr>
              <a:t>D</a:t>
            </a:r>
            <a:r>
              <a:rPr lang="ja-JP" altLang="en-US">
                <a:solidFill>
                  <a:schemeClr val="tx2">
                    <a:lumMod val="75000"/>
                  </a:schemeClr>
                </a:solidFill>
                <a:latin typeface="Meiryo"/>
                <a:ea typeface="Meiryo"/>
                <a:cs typeface="Arial"/>
              </a:rPr>
              <a:t>映像資産をメタバースに転生 </a:t>
            </a:r>
            <a:br>
              <a:rPr lang="en-US" altLang="ja-JP">
                <a:solidFill>
                  <a:schemeClr val="tx2">
                    <a:lumMod val="75000"/>
                  </a:schemeClr>
                </a:solidFill>
                <a:latin typeface="Meiryo"/>
                <a:ea typeface="Meiryo"/>
                <a:cs typeface="Arial"/>
              </a:rPr>
            </a:br>
            <a:r>
              <a:rPr lang="en-US" altLang="ja-JP">
                <a:solidFill>
                  <a:schemeClr val="tx2">
                    <a:lumMod val="75000"/>
                  </a:schemeClr>
                </a:solidFill>
                <a:latin typeface="Meiryo"/>
                <a:ea typeface="Meiryo"/>
                <a:cs typeface="Arial"/>
              </a:rPr>
              <a:t>SF</a:t>
            </a:r>
            <a:r>
              <a:rPr lang="ja-JP" altLang="en-US">
                <a:solidFill>
                  <a:schemeClr val="tx2">
                    <a:lumMod val="75000"/>
                  </a:schemeClr>
                </a:solidFill>
                <a:latin typeface="Meiryo"/>
                <a:ea typeface="Meiryo"/>
                <a:cs typeface="Arial"/>
              </a:rPr>
              <a:t>映画の傑作「</a:t>
            </a:r>
            <a:r>
              <a:rPr lang="en-US" altLang="ja-JP">
                <a:solidFill>
                  <a:schemeClr val="tx2">
                    <a:lumMod val="75000"/>
                  </a:schemeClr>
                </a:solidFill>
                <a:latin typeface="Meiryo"/>
                <a:ea typeface="Meiryo"/>
                <a:cs typeface="Arial"/>
              </a:rPr>
              <a:t>Metropolis</a:t>
            </a:r>
            <a:r>
              <a:rPr lang="ja-JP" altLang="en-US">
                <a:solidFill>
                  <a:schemeClr val="tx2">
                    <a:lumMod val="75000"/>
                  </a:schemeClr>
                </a:solidFill>
                <a:latin typeface="Meiryo"/>
                <a:ea typeface="Meiryo"/>
                <a:cs typeface="Arial"/>
              </a:rPr>
              <a:t>」を先端技術による没入型作品の第一弾</a:t>
            </a:r>
            <a:br>
              <a:rPr lang="en-US" altLang="ja-JP">
                <a:solidFill>
                  <a:schemeClr val="tx2">
                    <a:lumMod val="75000"/>
                  </a:schemeClr>
                </a:solidFill>
                <a:latin typeface="Meiryo"/>
                <a:ea typeface="Meiryo"/>
                <a:cs typeface="Arial"/>
              </a:rPr>
            </a:br>
            <a:r>
              <a:rPr lang="ja-JP" altLang="en-US">
                <a:solidFill>
                  <a:schemeClr val="tx2">
                    <a:lumMod val="75000"/>
                  </a:schemeClr>
                </a:solidFill>
                <a:latin typeface="Meiryo"/>
                <a:ea typeface="Meiryo"/>
                <a:cs typeface="Arial"/>
              </a:rPr>
              <a:t>として公開</a:t>
            </a:r>
          </a:p>
        </p:txBody>
      </p:sp>
      <p:sp>
        <p:nvSpPr>
          <p:cNvPr id="25" name="斜め縞 24">
            <a:extLst>
              <a:ext uri="{FF2B5EF4-FFF2-40B4-BE49-F238E27FC236}">
                <a16:creationId xmlns:a16="http://schemas.microsoft.com/office/drawing/2014/main" id="{7046B272-45FF-CA27-20BF-7F999D1CB164}"/>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CustomShape 6">
            <a:extLst>
              <a:ext uri="{FF2B5EF4-FFF2-40B4-BE49-F238E27FC236}">
                <a16:creationId xmlns:a16="http://schemas.microsoft.com/office/drawing/2014/main" id="{69B32203-5490-CF49-826B-9BFB0A57A2EA}"/>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
        <p:nvSpPr>
          <p:cNvPr id="7" name="CustomShape 3">
            <a:extLst>
              <a:ext uri="{FF2B5EF4-FFF2-40B4-BE49-F238E27FC236}">
                <a16:creationId xmlns:a16="http://schemas.microsoft.com/office/drawing/2014/main" id="{CEFE505F-8F82-003A-FB8E-4CC6F5995ED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cxnSp>
        <p:nvCxnSpPr>
          <p:cNvPr id="15" name="直線矢印コネクタ 14">
            <a:extLst>
              <a:ext uri="{FF2B5EF4-FFF2-40B4-BE49-F238E27FC236}">
                <a16:creationId xmlns:a16="http://schemas.microsoft.com/office/drawing/2014/main" id="{69853879-0764-84D0-CC28-E4C0FDFED960}"/>
              </a:ext>
            </a:extLst>
          </p:cNvPr>
          <p:cNvCxnSpPr/>
          <p:nvPr/>
        </p:nvCxnSpPr>
        <p:spPr>
          <a:xfrm flipV="1">
            <a:off x="1643792" y="3613334"/>
            <a:ext cx="7482116" cy="18037"/>
          </a:xfrm>
          <a:prstGeom prst="straightConnector1">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153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5"/>
          <p:cNvSpPr>
            <a:spLocks noGrp="1"/>
          </p:cNvSpPr>
          <p:nvPr>
            <p:ph type="title"/>
          </p:nvPr>
        </p:nvSpPr>
        <p:spPr>
          <a:xfrm>
            <a:off x="593378" y="467469"/>
            <a:ext cx="8279567" cy="453450"/>
          </a:xfrm>
        </p:spPr>
        <p:txBody>
          <a:bodyPr>
            <a:noAutofit/>
          </a:bodyPr>
          <a:lstStyle/>
          <a:p>
            <a:r>
              <a:rPr lang="en-US" altLang="ja-JP" sz="2800"/>
              <a:t>2023</a:t>
            </a:r>
            <a:r>
              <a:rPr lang="ja-JP" altLang="en-US" sz="2800"/>
              <a:t>年２月期　販管費　前年同期比較</a:t>
            </a:r>
          </a:p>
        </p:txBody>
      </p:sp>
      <p:sp>
        <p:nvSpPr>
          <p:cNvPr id="2" name="スライド番号プレースホルダー 1"/>
          <p:cNvSpPr>
            <a:spLocks noGrp="1"/>
          </p:cNvSpPr>
          <p:nvPr>
            <p:ph type="sldNum" sz="quarter" idx="10"/>
          </p:nvPr>
        </p:nvSpPr>
        <p:spPr/>
        <p:txBody>
          <a:bodyPr/>
          <a:lstStyle/>
          <a:p>
            <a:pPr>
              <a:defRPr/>
            </a:pPr>
            <a:fld id="{361BB5EA-2288-41C2-AC40-248AFA1076AE}" type="slidenum">
              <a:rPr lang="ja-JP" altLang="en-US" smtClean="0"/>
              <a:pPr>
                <a:defRPr/>
              </a:pPr>
              <a:t>4</a:t>
            </a:fld>
            <a:endParaRPr lang="ja-JP" altLang="en-US"/>
          </a:p>
        </p:txBody>
      </p:sp>
      <p:sp>
        <p:nvSpPr>
          <p:cNvPr id="9"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graphicFrame>
        <p:nvGraphicFramePr>
          <p:cNvPr id="3" name="表 2"/>
          <p:cNvGraphicFramePr>
            <a:graphicFrameLocks noGrp="1"/>
          </p:cNvGraphicFramePr>
          <p:nvPr/>
        </p:nvGraphicFramePr>
        <p:xfrm>
          <a:off x="512165" y="1467656"/>
          <a:ext cx="9027445" cy="5159910"/>
        </p:xfrm>
        <a:graphic>
          <a:graphicData uri="http://schemas.openxmlformats.org/drawingml/2006/table">
            <a:tbl>
              <a:tblPr firstRow="1" bandRow="1">
                <a:tableStyleId>{5C22544A-7EE6-4342-B048-85BDC9FD1C3A}</a:tableStyleId>
              </a:tblPr>
              <a:tblGrid>
                <a:gridCol w="1817149">
                  <a:extLst>
                    <a:ext uri="{9D8B030D-6E8A-4147-A177-3AD203B41FA5}">
                      <a16:colId xmlns:a16="http://schemas.microsoft.com/office/drawing/2014/main" val="20000"/>
                    </a:ext>
                  </a:extLst>
                </a:gridCol>
                <a:gridCol w="1256882">
                  <a:extLst>
                    <a:ext uri="{9D8B030D-6E8A-4147-A177-3AD203B41FA5}">
                      <a16:colId xmlns:a16="http://schemas.microsoft.com/office/drawing/2014/main" val="20001"/>
                    </a:ext>
                  </a:extLst>
                </a:gridCol>
                <a:gridCol w="1335185">
                  <a:extLst>
                    <a:ext uri="{9D8B030D-6E8A-4147-A177-3AD203B41FA5}">
                      <a16:colId xmlns:a16="http://schemas.microsoft.com/office/drawing/2014/main" val="20002"/>
                    </a:ext>
                  </a:extLst>
                </a:gridCol>
                <a:gridCol w="997980">
                  <a:extLst>
                    <a:ext uri="{9D8B030D-6E8A-4147-A177-3AD203B41FA5}">
                      <a16:colId xmlns:a16="http://schemas.microsoft.com/office/drawing/2014/main" val="20004"/>
                    </a:ext>
                  </a:extLst>
                </a:gridCol>
                <a:gridCol w="1273272">
                  <a:extLst>
                    <a:ext uri="{9D8B030D-6E8A-4147-A177-3AD203B41FA5}">
                      <a16:colId xmlns:a16="http://schemas.microsoft.com/office/drawing/2014/main" val="1758849383"/>
                    </a:ext>
                  </a:extLst>
                </a:gridCol>
                <a:gridCol w="1267973">
                  <a:extLst>
                    <a:ext uri="{9D8B030D-6E8A-4147-A177-3AD203B41FA5}">
                      <a16:colId xmlns:a16="http://schemas.microsoft.com/office/drawing/2014/main" val="2436556783"/>
                    </a:ext>
                  </a:extLst>
                </a:gridCol>
                <a:gridCol w="1079004">
                  <a:extLst>
                    <a:ext uri="{9D8B030D-6E8A-4147-A177-3AD203B41FA5}">
                      <a16:colId xmlns:a16="http://schemas.microsoft.com/office/drawing/2014/main" val="1738250708"/>
                    </a:ext>
                  </a:extLst>
                </a:gridCol>
              </a:tblGrid>
              <a:tr h="1145259">
                <a:tc>
                  <a:txBody>
                    <a:bodyPr/>
                    <a:lstStyle/>
                    <a:p>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rPr>
                        <a:t>2022</a:t>
                      </a:r>
                      <a:r>
                        <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2023</a:t>
                      </a:r>
                      <a:r>
                        <a:rPr kumimoji="1"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rgbClr val="00B0F0"/>
                    </a:solidFill>
                  </a:tcPr>
                </a:tc>
                <a:tc>
                  <a:txBody>
                    <a:bodyPr/>
                    <a:lstStyle/>
                    <a:p>
                      <a:pPr algn="ctr"/>
                      <a:r>
                        <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rPr>
                        <a:t>前年同期比</a:t>
                      </a:r>
                      <a:endPar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rPr>
                        <a:t>2022</a:t>
                      </a:r>
                      <a:r>
                        <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rPr>
                        <a:t>年２月期</a:t>
                      </a:r>
                    </a:p>
                    <a:p>
                      <a:pPr algn="ctr"/>
                      <a:r>
                        <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rPr>
                        <a:t>メタバース</a:t>
                      </a:r>
                      <a:endPar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rPr>
                        <a:t>事業除く</a:t>
                      </a:r>
                      <a:r>
                        <a:rPr kumimoji="1" lang="en-US" altLang="ja-JP" sz="1200" b="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2023</a:t>
                      </a:r>
                      <a:r>
                        <a:rPr kumimoji="1"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（メタバース</a:t>
                      </a:r>
                      <a:endParaRPr kumimoji="1"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事業除く）</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B0F0"/>
                    </a:solidFill>
                  </a:tcPr>
                </a:tc>
                <a:tc>
                  <a:txBody>
                    <a:bodyPr/>
                    <a:lstStyle/>
                    <a:p>
                      <a:pPr algn="ctr"/>
                      <a:r>
                        <a:rPr kumimoji="1" lang="ja-JP" altLang="en-US" sz="1200" b="0">
                          <a:latin typeface="メイリオ" panose="020B0604030504040204" pitchFamily="50" charset="-128"/>
                          <a:ea typeface="メイリオ" panose="020B0604030504040204" pitchFamily="50" charset="-128"/>
                          <a:cs typeface="メイリオ" panose="020B0604030504040204" pitchFamily="50" charset="-128"/>
                        </a:rPr>
                        <a:t>前年同期比</a:t>
                      </a:r>
                      <a:endPar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46273">
                <a:tc>
                  <a:txBody>
                    <a:bodyPr/>
                    <a:lstStyle/>
                    <a:p>
                      <a:pPr algn="l"/>
                      <a:r>
                        <a:rPr kumimoji="1" lang="ja-JP" altLang="en-US" sz="1800" b="1">
                          <a:latin typeface="メイリオ" panose="020B0604030504040204" pitchFamily="50" charset="-128"/>
                          <a:ea typeface="メイリオ" panose="020B0604030504040204" pitchFamily="50" charset="-128"/>
                          <a:cs typeface="メイリオ" panose="020B0604030504040204" pitchFamily="50" charset="-128"/>
                        </a:rPr>
                        <a:t>　販売費及び</a:t>
                      </a:r>
                      <a:endParaRPr kumimoji="1" lang="en-US" altLang="ja-JP" sz="1800" b="1">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800" b="1">
                          <a:latin typeface="メイリオ" panose="020B0604030504040204" pitchFamily="50" charset="-128"/>
                          <a:ea typeface="メイリオ" panose="020B0604030504040204" pitchFamily="50" charset="-128"/>
                          <a:cs typeface="メイリオ" panose="020B0604030504040204" pitchFamily="50" charset="-128"/>
                        </a:rPr>
                        <a:t>　一般管理費</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a:latin typeface="メイリオ" panose="020B0604030504040204" pitchFamily="50" charset="-128"/>
                          <a:ea typeface="メイリオ" panose="020B0604030504040204" pitchFamily="50" charset="-128"/>
                          <a:cs typeface="メイリオ" panose="020B0604030504040204" pitchFamily="50" charset="-128"/>
                        </a:rPr>
                        <a:t>2,531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algn="r"/>
                      <a:r>
                        <a:rPr kumimoji="1" lang="en-US" altLang="ja-JP" sz="1500" b="0" u="none"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u="none"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2,049</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r"/>
                      <a:r>
                        <a:rPr kumimoji="1" lang="en-US" altLang="ja-JP" sz="1500" b="0" u="none"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421354">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採用・人件費</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1,275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1,173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92.0%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1,113</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1,062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95.4%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10989">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広告費</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187</a:t>
                      </a:r>
                      <a:endPar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210</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112.2%</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169</a:t>
                      </a:r>
                      <a:endPar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185</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109.4%</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400622">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支払手数料</a:t>
                      </a:r>
                      <a:endParaRPr kumimoji="1" lang="en-US" altLang="ja-JP" sz="1400" b="1" i="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126</a:t>
                      </a:r>
                      <a:endPar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114</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90.6%</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119</a:t>
                      </a:r>
                      <a:endPar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107</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89.6%</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65681569"/>
                  </a:ext>
                </a:extLst>
              </a:tr>
              <a:tr h="400622">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販売手数料</a:t>
                      </a:r>
                      <a:endParaRPr kumimoji="1" lang="en-US" altLang="ja-JP" sz="1400" b="1" i="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141</a:t>
                      </a:r>
                      <a:endPar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82.3%</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141</a:t>
                      </a:r>
                      <a:endPar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82.3%</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437307">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1" i="1">
                          <a:latin typeface="メイリオ" panose="020B0604030504040204" pitchFamily="50" charset="-128"/>
                          <a:ea typeface="メイリオ" panose="020B0604030504040204" pitchFamily="50" charset="-128"/>
                          <a:cs typeface="メイリオ" panose="020B0604030504040204" pitchFamily="50" charset="-128"/>
                        </a:rPr>
                        <a:t>ネットワーク費</a:t>
                      </a:r>
                      <a:endParaRPr kumimoji="1" lang="en-US" altLang="ja-JP" sz="1200" b="1" i="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107</a:t>
                      </a:r>
                      <a:endPar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126</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118.1%</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95</a:t>
                      </a:r>
                      <a:endPar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121</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127.2%</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400622">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研究開発費</a:t>
                      </a:r>
                      <a:endParaRPr kumimoji="1" lang="en-US" altLang="ja-JP" sz="1400" b="1" i="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241</a:t>
                      </a:r>
                      <a:endPar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264</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109.4%</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68</a:t>
                      </a:r>
                      <a:endPar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109</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159.3%</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7"/>
                  </a:ext>
                </a:extLst>
              </a:tr>
              <a:tr h="400622">
                <a:tc>
                  <a:txBody>
                    <a:bodyPr/>
                    <a:lstStyle/>
                    <a:p>
                      <a:pPr algn="l"/>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　　業務委託料</a:t>
                      </a:r>
                      <a:endParaRPr kumimoji="1" lang="en-US" altLang="ja-JP" sz="1400" b="1" i="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87</a:t>
                      </a:r>
                      <a:endPar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171.5%</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43</a:t>
                      </a:r>
                      <a:endPar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kumimoji="1" lang="en-US" altLang="ja-JP"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43</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100.0%</a:t>
                      </a:r>
                      <a:endPar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88565926"/>
                  </a:ext>
                </a:extLst>
              </a:tr>
              <a:tr h="386985">
                <a:tc>
                  <a:txBody>
                    <a:bodyPr/>
                    <a:lstStyle/>
                    <a:p>
                      <a:pPr algn="l"/>
                      <a:r>
                        <a:rPr kumimoji="1" lang="ja-JP" altLang="en-US" sz="2000" b="1" i="1">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1" i="1">
                          <a:latin typeface="メイリオ" panose="020B0604030504040204" pitchFamily="50" charset="-128"/>
                          <a:ea typeface="メイリオ" panose="020B0604030504040204" pitchFamily="50" charset="-128"/>
                          <a:cs typeface="メイリオ" panose="020B0604030504040204" pitchFamily="50" charset="-128"/>
                        </a:rPr>
                        <a:t>その他</a:t>
                      </a:r>
                      <a:endParaRPr kumimoji="1" lang="en-US" altLang="ja-JP" sz="1400" b="1" i="1">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363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20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113</a:t>
                      </a:r>
                      <a:endParaRPr kumimoji="1" lang="ja-JP" altLang="en-US" sz="20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31.2</a:t>
                      </a:r>
                      <a:r>
                        <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20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297</a:t>
                      </a:r>
                      <a:endParaRPr kumimoji="1" lang="ja-JP" altLang="en-US" sz="20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20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88</a:t>
                      </a:r>
                      <a:endParaRPr kumimoji="1" lang="ja-JP" altLang="en-US" sz="2000" b="1"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r"/>
                      <a:r>
                        <a:rPr kumimoji="1" lang="en-US" altLang="ja-JP"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29.7</a:t>
                      </a:r>
                      <a:r>
                        <a:rPr kumimoji="1" lang="ja-JP" altLang="en-US" sz="1500" b="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0" name="テキスト ボックス 9"/>
          <p:cNvSpPr txBox="1"/>
          <p:nvPr/>
        </p:nvSpPr>
        <p:spPr>
          <a:xfrm>
            <a:off x="8201845" y="1178842"/>
            <a:ext cx="1418978" cy="307777"/>
          </a:xfrm>
          <a:prstGeom prst="rect">
            <a:avLst/>
          </a:prstGeom>
          <a:noFill/>
        </p:spPr>
        <p:txBody>
          <a:bodyPr wrap="none" rtlCol="0">
            <a:spAutoFit/>
          </a:bodyPr>
          <a:lstStyle/>
          <a:p>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単位：百万円</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1634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EEDE37-FF9F-212C-6763-9131795A9881}"/>
              </a:ext>
            </a:extLst>
          </p:cNvPr>
          <p:cNvSpPr txBox="1"/>
          <p:nvPr/>
        </p:nvSpPr>
        <p:spPr>
          <a:xfrm rot="10800000" flipV="1">
            <a:off x="4780406" y="4846560"/>
            <a:ext cx="1440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600">
                <a:solidFill>
                  <a:schemeClr val="bg1"/>
                </a:solidFill>
                <a:latin typeface="Arial"/>
                <a:ea typeface="Meiryo UI"/>
                <a:cs typeface="Arial"/>
              </a:rPr>
              <a:t>動画再生</a:t>
            </a:r>
            <a:endParaRPr lang="ja-JP">
              <a:solidFill>
                <a:schemeClr val="bg1"/>
              </a:solidFill>
              <a:ea typeface="Meiryo UI"/>
            </a:endParaRPr>
          </a:p>
        </p:txBody>
      </p:sp>
      <p:sp>
        <p:nvSpPr>
          <p:cNvPr id="6" name="CustomShape 3">
            <a:extLst>
              <a:ext uri="{FF2B5EF4-FFF2-40B4-BE49-F238E27FC236}">
                <a16:creationId xmlns:a16="http://schemas.microsoft.com/office/drawing/2014/main" id="{6C5322DB-EC8B-385C-39BD-47E63631CF1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5" name="テキスト ボックス 4">
            <a:extLst>
              <a:ext uri="{FF2B5EF4-FFF2-40B4-BE49-F238E27FC236}">
                <a16:creationId xmlns:a16="http://schemas.microsoft.com/office/drawing/2014/main" id="{798F369E-8532-7824-C484-7C628CB28883}"/>
              </a:ext>
            </a:extLst>
          </p:cNvPr>
          <p:cNvSpPr txBox="1"/>
          <p:nvPr/>
        </p:nvSpPr>
        <p:spPr>
          <a:xfrm>
            <a:off x="3080185" y="6044759"/>
            <a:ext cx="65020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b="1">
                <a:solidFill>
                  <a:schemeClr val="tx2">
                    <a:lumMod val="60000"/>
                    <a:lumOff val="40000"/>
                  </a:schemeClr>
                </a:solidFill>
                <a:latin typeface="Meiryo"/>
                <a:ea typeface="Meiryo"/>
                <a:cs typeface="Arial"/>
                <a:hlinkClick r:id="rId2">
                  <a:extLst>
                    <a:ext uri="{A12FA001-AC4F-418D-AE19-62706E023703}">
                      <ahyp:hlinkClr xmlns:ahyp="http://schemas.microsoft.com/office/drawing/2018/hyperlinkcolor" val="tx"/>
                    </a:ext>
                  </a:extLst>
                </a:hlinkClick>
              </a:rPr>
              <a:t>https://youtu.be/0LKvzrKL0hM</a:t>
            </a:r>
            <a:endParaRPr lang="ja-JP">
              <a:solidFill>
                <a:schemeClr val="tx2">
                  <a:lumMod val="60000"/>
                  <a:lumOff val="40000"/>
                </a:schemeClr>
              </a:solidFill>
              <a:latin typeface="Meiryo"/>
              <a:ea typeface="Meiryo"/>
              <a:hlinkClick r:id="rId2">
                <a:extLst>
                  <a:ext uri="{A12FA001-AC4F-418D-AE19-62706E023703}">
                    <ahyp:hlinkClr xmlns:ahyp="http://schemas.microsoft.com/office/drawing/2018/hyperlinkcolor" val="tx"/>
                  </a:ext>
                </a:extLst>
              </a:hlinkClick>
            </a:endParaRPr>
          </a:p>
        </p:txBody>
      </p:sp>
      <p:sp>
        <p:nvSpPr>
          <p:cNvPr id="7" name="テキスト ボックス 6">
            <a:extLst>
              <a:ext uri="{FF2B5EF4-FFF2-40B4-BE49-F238E27FC236}">
                <a16:creationId xmlns:a16="http://schemas.microsoft.com/office/drawing/2014/main" id="{790ACE77-2109-491E-8168-AC1B347189B5}"/>
              </a:ext>
            </a:extLst>
          </p:cNvPr>
          <p:cNvSpPr txBox="1"/>
          <p:nvPr/>
        </p:nvSpPr>
        <p:spPr>
          <a:xfrm>
            <a:off x="544461" y="410795"/>
            <a:ext cx="8730168" cy="400110"/>
          </a:xfrm>
          <a:prstGeom prst="rect">
            <a:avLst/>
          </a:prstGeom>
          <a:noFill/>
        </p:spPr>
        <p:txBody>
          <a:bodyPr wrap="square">
            <a:spAutoFit/>
          </a:bodyPr>
          <a:lstStyle/>
          <a:p>
            <a:r>
              <a:rPr lang="ja-JP" altLang="en-US" sz="2000" b="1">
                <a:solidFill>
                  <a:schemeClr val="tx2">
                    <a:lumMod val="75000"/>
                  </a:schemeClr>
                </a:solidFill>
                <a:latin typeface="メイリオ"/>
                <a:ea typeface="メイリオ"/>
              </a:rPr>
              <a:t>「</a:t>
            </a:r>
            <a:r>
              <a:rPr lang="en-US" altLang="ja-JP" sz="2000" b="1" err="1">
                <a:solidFill>
                  <a:schemeClr val="tx2">
                    <a:lumMod val="75000"/>
                  </a:schemeClr>
                </a:solidFill>
                <a:latin typeface="メイリオ"/>
                <a:ea typeface="メイリオ"/>
              </a:rPr>
              <a:t>Diveverse</a:t>
            </a:r>
            <a:r>
              <a:rPr lang="ja-JP" altLang="en-US" sz="2000" b="1">
                <a:solidFill>
                  <a:schemeClr val="tx2">
                    <a:lumMod val="75000"/>
                  </a:schemeClr>
                </a:solidFill>
                <a:latin typeface="メイリオ"/>
                <a:ea typeface="メイリオ"/>
              </a:rPr>
              <a:t>」　</a:t>
            </a:r>
            <a:r>
              <a:rPr lang="en-US" altLang="ja-JP" sz="2000" b="1">
                <a:solidFill>
                  <a:schemeClr val="tx2">
                    <a:lumMod val="75000"/>
                  </a:schemeClr>
                </a:solidFill>
                <a:latin typeface="メイリオ"/>
                <a:ea typeface="メイリオ"/>
              </a:rPr>
              <a:t>2D</a:t>
            </a:r>
            <a:r>
              <a:rPr lang="ja-JP" altLang="en-US" sz="2000" b="1">
                <a:solidFill>
                  <a:schemeClr val="tx2">
                    <a:lumMod val="75000"/>
                  </a:schemeClr>
                </a:solidFill>
                <a:latin typeface="メイリオ"/>
                <a:ea typeface="メイリオ"/>
              </a:rPr>
              <a:t>映像をメタバースに転生</a:t>
            </a:r>
            <a:endParaRPr lang="en-US" altLang="ja-JP" sz="2000" b="1">
              <a:latin typeface="メイリオ"/>
              <a:ea typeface="メイリオ"/>
            </a:endParaRPr>
          </a:p>
        </p:txBody>
      </p:sp>
      <p:pic>
        <p:nvPicPr>
          <p:cNvPr id="9" name="図 8" descr="ゲーム画面のスクリーンショット&#10;&#10;低い精度で自動的に生成された説明">
            <a:extLst>
              <a:ext uri="{FF2B5EF4-FFF2-40B4-BE49-F238E27FC236}">
                <a16:creationId xmlns:a16="http://schemas.microsoft.com/office/drawing/2014/main" id="{78219C24-D7C1-4E93-B8FE-88DFE9F96D08}"/>
              </a:ext>
            </a:extLst>
          </p:cNvPr>
          <p:cNvPicPr>
            <a:picLocks noChangeAspect="1"/>
          </p:cNvPicPr>
          <p:nvPr/>
        </p:nvPicPr>
        <p:blipFill>
          <a:blip r:embed="rId3"/>
          <a:stretch>
            <a:fillRect/>
          </a:stretch>
        </p:blipFill>
        <p:spPr>
          <a:xfrm>
            <a:off x="956715" y="1091029"/>
            <a:ext cx="8317914" cy="4678827"/>
          </a:xfrm>
          <a:prstGeom prst="rect">
            <a:avLst/>
          </a:prstGeom>
        </p:spPr>
      </p:pic>
      <p:sp>
        <p:nvSpPr>
          <p:cNvPr id="8" name="スライド番号プレースホルダー 3">
            <a:extLst>
              <a:ext uri="{FF2B5EF4-FFF2-40B4-BE49-F238E27FC236}">
                <a16:creationId xmlns:a16="http://schemas.microsoft.com/office/drawing/2014/main" id="{95067264-B14A-47E2-A156-19A485E70032}"/>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40</a:t>
            </a:fld>
            <a:endParaRPr lang="ja-JP" altLang="en-US"/>
          </a:p>
        </p:txBody>
      </p:sp>
    </p:spTree>
    <p:extLst>
      <p:ext uri="{BB962C8B-B14F-4D97-AF65-F5344CB8AC3E}">
        <p14:creationId xmlns:p14="http://schemas.microsoft.com/office/powerpoint/2010/main" val="1641879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3" descr="ダイアグラム&#10;&#10;説明は自動で生成されたものです">
            <a:extLst>
              <a:ext uri="{FF2B5EF4-FFF2-40B4-BE49-F238E27FC236}">
                <a16:creationId xmlns:a16="http://schemas.microsoft.com/office/drawing/2014/main" id="{8F86A9BA-FB18-D748-BBD5-ED6D16DDFA0F}"/>
              </a:ext>
            </a:extLst>
          </p:cNvPr>
          <p:cNvPicPr>
            <a:picLocks noChangeAspect="1"/>
          </p:cNvPicPr>
          <p:nvPr/>
        </p:nvPicPr>
        <p:blipFill>
          <a:blip r:embed="rId2"/>
          <a:stretch>
            <a:fillRect/>
          </a:stretch>
        </p:blipFill>
        <p:spPr>
          <a:xfrm>
            <a:off x="-16481" y="874155"/>
            <a:ext cx="4347474" cy="5906942"/>
          </a:xfrm>
          <a:prstGeom prst="rect">
            <a:avLst/>
          </a:prstGeom>
        </p:spPr>
      </p:pic>
      <p:sp>
        <p:nvSpPr>
          <p:cNvPr id="8" name="正方形/長方形 7">
            <a:extLst>
              <a:ext uri="{FF2B5EF4-FFF2-40B4-BE49-F238E27FC236}">
                <a16:creationId xmlns:a16="http://schemas.microsoft.com/office/drawing/2014/main" id="{5F0129F3-EEF8-57E3-C7EE-3D9E24968F8F}"/>
              </a:ext>
            </a:extLst>
          </p:cNvPr>
          <p:cNvSpPr/>
          <p:nvPr/>
        </p:nvSpPr>
        <p:spPr>
          <a:xfrm>
            <a:off x="1225391" y="1646384"/>
            <a:ext cx="8168178" cy="3750239"/>
          </a:xfrm>
          <a:prstGeom prst="rect">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7322B5FE-51C6-A497-9B13-3023215542FB}"/>
              </a:ext>
            </a:extLst>
          </p:cNvPr>
          <p:cNvSpPr>
            <a:spLocks noGrp="1"/>
          </p:cNvSpPr>
          <p:nvPr>
            <p:ph type="title"/>
          </p:nvPr>
        </p:nvSpPr>
        <p:spPr>
          <a:xfrm>
            <a:off x="1204665" y="2198538"/>
            <a:ext cx="8279567" cy="453450"/>
          </a:xfrm>
        </p:spPr>
        <p:txBody>
          <a:bodyPr>
            <a:noAutofit/>
          </a:bodyPr>
          <a:lstStyle/>
          <a:p>
            <a:pPr algn="ctr"/>
            <a:r>
              <a:rPr lang="en-US" altLang="ja-JP" sz="3800" b="1" err="1">
                <a:solidFill>
                  <a:schemeClr val="tx2">
                    <a:lumMod val="75000"/>
                  </a:schemeClr>
                </a:solidFill>
                <a:latin typeface="メイリオ"/>
                <a:ea typeface="メイリオ"/>
              </a:rPr>
              <a:t>ChatGPT</a:t>
            </a:r>
            <a:r>
              <a:rPr lang="ja-JP" altLang="en-US" sz="3800" b="1">
                <a:solidFill>
                  <a:schemeClr val="tx2">
                    <a:lumMod val="75000"/>
                  </a:schemeClr>
                </a:solidFill>
                <a:latin typeface="メイリオ"/>
                <a:ea typeface="メイリオ"/>
              </a:rPr>
              <a:t>と英会話の練習ができる</a:t>
            </a:r>
            <a:br>
              <a:rPr lang="en-US" altLang="ja-JP" sz="3800" b="1">
                <a:latin typeface="メイリオ"/>
                <a:ea typeface="メイリオ"/>
              </a:rPr>
            </a:br>
            <a:r>
              <a:rPr lang="ja-JP" altLang="en-US" sz="3800" b="1">
                <a:solidFill>
                  <a:schemeClr val="tx2">
                    <a:lumMod val="75000"/>
                  </a:schemeClr>
                </a:solidFill>
                <a:latin typeface="メイリオ"/>
                <a:ea typeface="メイリオ"/>
              </a:rPr>
              <a:t>「</a:t>
            </a:r>
            <a:r>
              <a:rPr lang="en-US" altLang="ja-JP" sz="3800" b="1">
                <a:solidFill>
                  <a:schemeClr val="tx2">
                    <a:lumMod val="75000"/>
                  </a:schemeClr>
                </a:solidFill>
                <a:latin typeface="メイリオ"/>
                <a:ea typeface="メイリオ"/>
              </a:rPr>
              <a:t>AI</a:t>
            </a:r>
            <a:r>
              <a:rPr lang="ja-JP" altLang="en-US" sz="3800" b="1">
                <a:solidFill>
                  <a:schemeClr val="tx2">
                    <a:lumMod val="75000"/>
                  </a:schemeClr>
                </a:solidFill>
                <a:latin typeface="メイリオ"/>
                <a:ea typeface="メイリオ"/>
              </a:rPr>
              <a:t>先生」</a:t>
            </a:r>
            <a:endParaRPr lang="ja-JP" sz="3800" b="1">
              <a:solidFill>
                <a:schemeClr val="tx2">
                  <a:lumMod val="75000"/>
                </a:schemeClr>
              </a:solidFill>
            </a:endParaRPr>
          </a:p>
        </p:txBody>
      </p:sp>
      <p:sp>
        <p:nvSpPr>
          <p:cNvPr id="3" name="Slide Number Placeholder 2">
            <a:extLst>
              <a:ext uri="{FF2B5EF4-FFF2-40B4-BE49-F238E27FC236}">
                <a16:creationId xmlns:a16="http://schemas.microsoft.com/office/drawing/2014/main" id="{2F318FF2-E82A-FD4A-593D-36EB58DD0F91}"/>
              </a:ext>
            </a:extLst>
          </p:cNvPr>
          <p:cNvSpPr>
            <a:spLocks noGrp="1"/>
          </p:cNvSpPr>
          <p:nvPr>
            <p:ph type="sldNum" sz="quarter" idx="10"/>
          </p:nvPr>
        </p:nvSpPr>
        <p:spPr/>
        <p:txBody>
          <a:bodyPr/>
          <a:lstStyle/>
          <a:p>
            <a:pPr>
              <a:defRPr/>
            </a:pPr>
            <a:fld id="{361BB5EA-2288-41C2-AC40-248AFA1076AE}" type="slidenum">
              <a:rPr lang="ja-JP" altLang="en-US" smtClean="0"/>
              <a:pPr>
                <a:defRPr/>
              </a:pPr>
              <a:t>41</a:t>
            </a:fld>
            <a:endParaRPr lang="ja-JP" altLang="en-US"/>
          </a:p>
        </p:txBody>
      </p:sp>
      <p:sp>
        <p:nvSpPr>
          <p:cNvPr id="19" name="Google Shape;136;p20">
            <a:extLst>
              <a:ext uri="{FF2B5EF4-FFF2-40B4-BE49-F238E27FC236}">
                <a16:creationId xmlns:a16="http://schemas.microsoft.com/office/drawing/2014/main" id="{A718D60A-AEC6-1B5B-A20A-E8F09BEEA460}"/>
              </a:ext>
            </a:extLst>
          </p:cNvPr>
          <p:cNvSpPr txBox="1"/>
          <p:nvPr/>
        </p:nvSpPr>
        <p:spPr>
          <a:xfrm>
            <a:off x="7148819" y="4897270"/>
            <a:ext cx="2955593" cy="55444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2200" b="1">
              <a:solidFill>
                <a:schemeClr val="tx1">
                  <a:lumMod val="75000"/>
                  <a:lumOff val="25000"/>
                </a:schemeClr>
              </a:solidFill>
              <a:latin typeface="メイリオ"/>
              <a:ea typeface="メイリオ"/>
            </a:endParaRPr>
          </a:p>
        </p:txBody>
      </p:sp>
      <p:sp>
        <p:nvSpPr>
          <p:cNvPr id="22" name="Google Shape;139;p20">
            <a:extLst>
              <a:ext uri="{FF2B5EF4-FFF2-40B4-BE49-F238E27FC236}">
                <a16:creationId xmlns:a16="http://schemas.microsoft.com/office/drawing/2014/main" id="{7605D37B-2391-AC75-C34E-A7291B8AA0A0}"/>
              </a:ext>
            </a:extLst>
          </p:cNvPr>
          <p:cNvSpPr txBox="1"/>
          <p:nvPr/>
        </p:nvSpPr>
        <p:spPr>
          <a:xfrm>
            <a:off x="4628963" y="5618004"/>
            <a:ext cx="2492301" cy="431334"/>
          </a:xfrm>
          <a:prstGeom prst="rect">
            <a:avLst/>
          </a:prstGeom>
          <a:noFill/>
          <a:ln>
            <a:noFill/>
          </a:ln>
        </p:spPr>
        <p:txBody>
          <a:bodyPr spcFirstLastPara="1" wrap="square" lIns="106901" tIns="106901" rIns="106901" bIns="106901" anchor="t" anchorCtr="0">
            <a:spAutoFit/>
          </a:bodyPr>
          <a:lstStyle/>
          <a:p>
            <a:pPr algn="ctr">
              <a:spcBef>
                <a:spcPts val="0"/>
              </a:spcBef>
              <a:spcAft>
                <a:spcPts val="0"/>
              </a:spcAft>
            </a:pPr>
            <a:endParaRPr lang="ja-JP" altLang="en-US" sz="1400" b="1">
              <a:solidFill>
                <a:srgbClr val="40A3B1"/>
              </a:solidFill>
              <a:latin typeface="Meiryo"/>
              <a:ea typeface="Meiryo"/>
            </a:endParaRPr>
          </a:p>
        </p:txBody>
      </p:sp>
      <p:sp>
        <p:nvSpPr>
          <p:cNvPr id="4" name="テキスト ボックス 3">
            <a:extLst>
              <a:ext uri="{FF2B5EF4-FFF2-40B4-BE49-F238E27FC236}">
                <a16:creationId xmlns:a16="http://schemas.microsoft.com/office/drawing/2014/main" id="{5DF84702-B361-0364-909C-E8B8A7C2D185}"/>
              </a:ext>
            </a:extLst>
          </p:cNvPr>
          <p:cNvSpPr txBox="1"/>
          <p:nvPr/>
        </p:nvSpPr>
        <p:spPr>
          <a:xfrm>
            <a:off x="1585877" y="3332268"/>
            <a:ext cx="7720632"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a:solidFill>
                  <a:schemeClr val="tx2">
                    <a:lumMod val="75000"/>
                  </a:schemeClr>
                </a:solidFill>
                <a:latin typeface="Meiryo"/>
                <a:ea typeface="Meiryo"/>
                <a:cs typeface="Arial"/>
              </a:rPr>
              <a:t>【</a:t>
            </a:r>
            <a:r>
              <a:rPr lang="ja-JP" altLang="en-US">
                <a:solidFill>
                  <a:schemeClr val="tx2">
                    <a:lumMod val="75000"/>
                  </a:schemeClr>
                </a:solidFill>
                <a:latin typeface="Meiryo"/>
                <a:ea typeface="Meiryo"/>
                <a:cs typeface="Arial"/>
              </a:rPr>
              <a:t>特徴</a:t>
            </a:r>
            <a:r>
              <a:rPr lang="en-US" altLang="ja-JP">
                <a:solidFill>
                  <a:schemeClr val="tx2">
                    <a:lumMod val="75000"/>
                  </a:schemeClr>
                </a:solidFill>
                <a:latin typeface="Meiryo"/>
                <a:ea typeface="Meiryo"/>
                <a:cs typeface="Arial"/>
              </a:rPr>
              <a:t>】 </a:t>
            </a:r>
            <a:endParaRPr lang="ja-JP" altLang="en-US">
              <a:solidFill>
                <a:schemeClr val="tx2">
                  <a:lumMod val="75000"/>
                </a:schemeClr>
              </a:solidFill>
              <a:cs typeface="Arial" charset="0"/>
            </a:endParaRPr>
          </a:p>
          <a:p>
            <a:pPr marL="285750" indent="-285750">
              <a:lnSpc>
                <a:spcPct val="150000"/>
              </a:lnSpc>
              <a:buFont typeface="Arial"/>
              <a:buChar char="•"/>
            </a:pPr>
            <a:r>
              <a:rPr lang="en-US" altLang="ja-JP">
                <a:solidFill>
                  <a:schemeClr val="tx2">
                    <a:lumMod val="75000"/>
                  </a:schemeClr>
                </a:solidFill>
                <a:latin typeface="Meiryo"/>
                <a:ea typeface="Meiryo"/>
                <a:cs typeface="Arial"/>
              </a:rPr>
              <a:t>AI</a:t>
            </a:r>
            <a:r>
              <a:rPr lang="ja-JP" altLang="en-US">
                <a:solidFill>
                  <a:schemeClr val="tx2">
                    <a:lumMod val="75000"/>
                  </a:schemeClr>
                </a:solidFill>
                <a:latin typeface="Meiryo"/>
                <a:ea typeface="Meiryo"/>
                <a:cs typeface="Arial"/>
              </a:rPr>
              <a:t>が相手だから羞恥心を捨てて積極的に英会話ができる</a:t>
            </a:r>
            <a:endParaRPr lang="ja-JP">
              <a:solidFill>
                <a:schemeClr val="tx2">
                  <a:lumMod val="75000"/>
                </a:schemeClr>
              </a:solidFill>
              <a:cs typeface="Arial" charset="0"/>
            </a:endParaRPr>
          </a:p>
          <a:p>
            <a:pPr marL="285750" indent="-285750">
              <a:lnSpc>
                <a:spcPct val="150000"/>
              </a:lnSpc>
              <a:buFont typeface="Arial"/>
              <a:buChar char="•"/>
            </a:pPr>
            <a:r>
              <a:rPr lang="ja-JP" altLang="en-US">
                <a:solidFill>
                  <a:schemeClr val="tx2">
                    <a:lumMod val="75000"/>
                  </a:schemeClr>
                </a:solidFill>
                <a:latin typeface="Meiryo"/>
                <a:ea typeface="Meiryo"/>
                <a:cs typeface="Arial"/>
              </a:rPr>
              <a:t>無料で、いつでも、どこでも、好きなだけ英会話の練習ができる</a:t>
            </a:r>
            <a:endParaRPr lang="ja-JP">
              <a:solidFill>
                <a:schemeClr val="tx2">
                  <a:lumMod val="75000"/>
                </a:schemeClr>
              </a:solidFill>
              <a:cs typeface="Arial" charset="0"/>
            </a:endParaRPr>
          </a:p>
          <a:p>
            <a:pPr marL="285750" indent="-285750">
              <a:buFont typeface="Arial"/>
              <a:buChar char="•"/>
            </a:pPr>
            <a:r>
              <a:rPr lang="ja-JP" altLang="en-US">
                <a:solidFill>
                  <a:schemeClr val="tx2">
                    <a:lumMod val="75000"/>
                  </a:schemeClr>
                </a:solidFill>
                <a:latin typeface="Meiryo"/>
                <a:ea typeface="Meiryo"/>
                <a:cs typeface="Arial"/>
              </a:rPr>
              <a:t>話すスピードと単語の難易度レベルを調整できるので、自分のペースで英会話できる</a:t>
            </a:r>
            <a:endParaRPr lang="ja-JP">
              <a:solidFill>
                <a:schemeClr val="tx2">
                  <a:lumMod val="75000"/>
                </a:schemeClr>
              </a:solidFill>
              <a:cs typeface="Arial" charset="0"/>
            </a:endParaRPr>
          </a:p>
          <a:p>
            <a:pPr marL="285750" indent="-285750">
              <a:lnSpc>
                <a:spcPct val="150000"/>
              </a:lnSpc>
              <a:buFont typeface="Arial"/>
              <a:buChar char="•"/>
            </a:pPr>
            <a:r>
              <a:rPr lang="ja-JP" altLang="en-US">
                <a:solidFill>
                  <a:schemeClr val="tx2">
                    <a:lumMod val="75000"/>
                  </a:schemeClr>
                </a:solidFill>
                <a:latin typeface="Meiryo"/>
                <a:ea typeface="Meiryo"/>
                <a:cs typeface="Arial"/>
              </a:rPr>
              <a:t>バイリンガル字幕の表示で分からない言葉や言い回しの確認ができる</a:t>
            </a:r>
            <a:endParaRPr lang="ja-JP">
              <a:solidFill>
                <a:schemeClr val="tx2">
                  <a:lumMod val="75000"/>
                </a:schemeClr>
              </a:solidFill>
              <a:cs typeface="Arial" charset="0"/>
            </a:endParaRPr>
          </a:p>
          <a:p>
            <a:pPr marL="285750" indent="-285750">
              <a:buFont typeface="Arial"/>
              <a:buChar char="•"/>
            </a:pPr>
            <a:r>
              <a:rPr lang="en-US" altLang="ja-JP">
                <a:solidFill>
                  <a:schemeClr val="tx2">
                    <a:lumMod val="75000"/>
                  </a:schemeClr>
                </a:solidFill>
                <a:latin typeface="Meiryo"/>
                <a:ea typeface="Meiryo"/>
                <a:cs typeface="Arial"/>
              </a:rPr>
              <a:t>CG</a:t>
            </a:r>
            <a:r>
              <a:rPr lang="ja-JP" altLang="en-US">
                <a:solidFill>
                  <a:schemeClr val="tx2">
                    <a:lumMod val="75000"/>
                  </a:schemeClr>
                </a:solidFill>
                <a:latin typeface="Meiryo"/>
                <a:ea typeface="Meiryo"/>
                <a:cs typeface="Arial"/>
              </a:rPr>
              <a:t>ではなく没入感ある実写空間なので、旅行感覚を味わいながら英会話ができる</a:t>
            </a:r>
            <a:endParaRPr lang="ja-JP">
              <a:solidFill>
                <a:schemeClr val="tx2">
                  <a:lumMod val="75000"/>
                </a:schemeClr>
              </a:solidFill>
              <a:cs typeface="Arial" charset="0"/>
            </a:endParaRPr>
          </a:p>
        </p:txBody>
      </p:sp>
      <p:sp>
        <p:nvSpPr>
          <p:cNvPr id="25" name="斜め縞 24">
            <a:extLst>
              <a:ext uri="{FF2B5EF4-FFF2-40B4-BE49-F238E27FC236}">
                <a16:creationId xmlns:a16="http://schemas.microsoft.com/office/drawing/2014/main" id="{7046B272-45FF-CA27-20BF-7F999D1CB164}"/>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CustomShape 6">
            <a:extLst>
              <a:ext uri="{FF2B5EF4-FFF2-40B4-BE49-F238E27FC236}">
                <a16:creationId xmlns:a16="http://schemas.microsoft.com/office/drawing/2014/main" id="{69B32203-5490-CF49-826B-9BFB0A57A2EA}"/>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発表済</a:t>
            </a:r>
            <a:endParaRPr lang="en-US" sz="2000" b="1" strike="noStrike" spc="-1">
              <a:solidFill>
                <a:schemeClr val="bg1"/>
              </a:solidFill>
              <a:latin typeface="Meiryo"/>
              <a:ea typeface="Meiryo"/>
            </a:endParaRPr>
          </a:p>
        </p:txBody>
      </p:sp>
      <p:sp>
        <p:nvSpPr>
          <p:cNvPr id="7" name="CustomShape 3">
            <a:extLst>
              <a:ext uri="{FF2B5EF4-FFF2-40B4-BE49-F238E27FC236}">
                <a16:creationId xmlns:a16="http://schemas.microsoft.com/office/drawing/2014/main" id="{CEFE505F-8F82-003A-FB8E-4CC6F5995ED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cxnSp>
        <p:nvCxnSpPr>
          <p:cNvPr id="15" name="直線矢印コネクタ 14">
            <a:extLst>
              <a:ext uri="{FF2B5EF4-FFF2-40B4-BE49-F238E27FC236}">
                <a16:creationId xmlns:a16="http://schemas.microsoft.com/office/drawing/2014/main" id="{69853879-0764-84D0-CC28-E4C0FDFED960}"/>
              </a:ext>
            </a:extLst>
          </p:cNvPr>
          <p:cNvCxnSpPr/>
          <p:nvPr/>
        </p:nvCxnSpPr>
        <p:spPr>
          <a:xfrm flipV="1">
            <a:off x="1585868" y="3100403"/>
            <a:ext cx="7482116" cy="18037"/>
          </a:xfrm>
          <a:prstGeom prst="straightConnector1">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368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EEDE37-FF9F-212C-6763-9131795A9881}"/>
              </a:ext>
            </a:extLst>
          </p:cNvPr>
          <p:cNvSpPr txBox="1"/>
          <p:nvPr/>
        </p:nvSpPr>
        <p:spPr>
          <a:xfrm rot="10800000" flipV="1">
            <a:off x="4780406" y="4846560"/>
            <a:ext cx="1440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600">
                <a:solidFill>
                  <a:schemeClr val="bg1"/>
                </a:solidFill>
                <a:latin typeface="Arial"/>
                <a:ea typeface="Meiryo UI"/>
                <a:cs typeface="Arial"/>
              </a:rPr>
              <a:t>動画再生</a:t>
            </a:r>
            <a:endParaRPr lang="ja-JP">
              <a:solidFill>
                <a:schemeClr val="bg1"/>
              </a:solidFill>
              <a:ea typeface="Meiryo UI"/>
            </a:endParaRPr>
          </a:p>
        </p:txBody>
      </p:sp>
      <p:sp>
        <p:nvSpPr>
          <p:cNvPr id="6" name="CustomShape 3">
            <a:extLst>
              <a:ext uri="{FF2B5EF4-FFF2-40B4-BE49-F238E27FC236}">
                <a16:creationId xmlns:a16="http://schemas.microsoft.com/office/drawing/2014/main" id="{6C5322DB-EC8B-385C-39BD-47E63631CF1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5" name="テキスト ボックス 4">
            <a:extLst>
              <a:ext uri="{FF2B5EF4-FFF2-40B4-BE49-F238E27FC236}">
                <a16:creationId xmlns:a16="http://schemas.microsoft.com/office/drawing/2014/main" id="{798F369E-8532-7824-C484-7C628CB28883}"/>
              </a:ext>
            </a:extLst>
          </p:cNvPr>
          <p:cNvSpPr txBox="1"/>
          <p:nvPr/>
        </p:nvSpPr>
        <p:spPr>
          <a:xfrm>
            <a:off x="3219787" y="5574293"/>
            <a:ext cx="4945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b="1">
                <a:solidFill>
                  <a:schemeClr val="tx2">
                    <a:lumMod val="60000"/>
                    <a:lumOff val="40000"/>
                  </a:schemeClr>
                </a:solidFill>
                <a:latin typeface="Meiryo"/>
                <a:ea typeface="Meiryo"/>
                <a:cs typeface="Arial"/>
                <a:hlinkClick r:id="rId2">
                  <a:extLst>
                    <a:ext uri="{A12FA001-AC4F-418D-AE19-62706E023703}">
                      <ahyp:hlinkClr xmlns:ahyp="http://schemas.microsoft.com/office/drawing/2018/hyperlinkcolor" val="tx"/>
                    </a:ext>
                  </a:extLst>
                </a:hlinkClick>
              </a:rPr>
              <a:t>https://dokodemodoors.com/ms-ai</a:t>
            </a:r>
            <a:endParaRPr lang="ja-JP">
              <a:solidFill>
                <a:schemeClr val="tx2">
                  <a:lumMod val="60000"/>
                  <a:lumOff val="40000"/>
                </a:schemeClr>
              </a:solidFill>
              <a:latin typeface="Meiryo"/>
              <a:ea typeface="Meiryo"/>
              <a:hlinkClick r:id="rId2">
                <a:extLst>
                  <a:ext uri="{A12FA001-AC4F-418D-AE19-62706E023703}">
                    <ahyp:hlinkClr xmlns:ahyp="http://schemas.microsoft.com/office/drawing/2018/hyperlinkcolor" val="tx"/>
                  </a:ext>
                </a:extLst>
              </a:hlinkClick>
            </a:endParaRPr>
          </a:p>
        </p:txBody>
      </p:sp>
      <p:sp>
        <p:nvSpPr>
          <p:cNvPr id="7" name="テキスト ボックス 6">
            <a:extLst>
              <a:ext uri="{FF2B5EF4-FFF2-40B4-BE49-F238E27FC236}">
                <a16:creationId xmlns:a16="http://schemas.microsoft.com/office/drawing/2014/main" id="{790ACE77-2109-491E-8168-AC1B347189B5}"/>
              </a:ext>
            </a:extLst>
          </p:cNvPr>
          <p:cNvSpPr txBox="1"/>
          <p:nvPr/>
        </p:nvSpPr>
        <p:spPr>
          <a:xfrm>
            <a:off x="544461" y="410795"/>
            <a:ext cx="8730168" cy="707886"/>
          </a:xfrm>
          <a:prstGeom prst="rect">
            <a:avLst/>
          </a:prstGeom>
          <a:noFill/>
        </p:spPr>
        <p:txBody>
          <a:bodyPr wrap="square">
            <a:spAutoFit/>
          </a:bodyPr>
          <a:lstStyle/>
          <a:p>
            <a:r>
              <a:rPr lang="ja-JP" altLang="en-US" sz="2000" b="1">
                <a:solidFill>
                  <a:schemeClr val="tx2">
                    <a:lumMod val="75000"/>
                  </a:schemeClr>
                </a:solidFill>
                <a:latin typeface="メイリオ"/>
                <a:ea typeface="メイリオ"/>
              </a:rPr>
              <a:t>「</a:t>
            </a:r>
            <a:r>
              <a:rPr lang="en-US" altLang="ja-JP" sz="2000" b="1">
                <a:solidFill>
                  <a:schemeClr val="tx2">
                    <a:lumMod val="75000"/>
                  </a:schemeClr>
                </a:solidFill>
                <a:latin typeface="メイリオ"/>
                <a:ea typeface="メイリオ"/>
              </a:rPr>
              <a:t>AI</a:t>
            </a:r>
            <a:r>
              <a:rPr lang="ja-JP" altLang="en-US" sz="2000" b="1">
                <a:solidFill>
                  <a:schemeClr val="tx2">
                    <a:lumMod val="75000"/>
                  </a:schemeClr>
                </a:solidFill>
                <a:latin typeface="メイリオ"/>
                <a:ea typeface="メイリオ"/>
              </a:rPr>
              <a:t>先生」 </a:t>
            </a:r>
            <a:r>
              <a:rPr lang="en-US" altLang="ja-JP" sz="2000" b="1" err="1">
                <a:solidFill>
                  <a:schemeClr val="tx2">
                    <a:lumMod val="75000"/>
                  </a:schemeClr>
                </a:solidFill>
                <a:latin typeface="メイリオ"/>
                <a:ea typeface="メイリオ"/>
              </a:rPr>
              <a:t>ChatGPT</a:t>
            </a:r>
            <a:r>
              <a:rPr lang="ja-JP" altLang="en-US" sz="2000" b="1">
                <a:solidFill>
                  <a:schemeClr val="tx2">
                    <a:lumMod val="75000"/>
                  </a:schemeClr>
                </a:solidFill>
                <a:latin typeface="メイリオ"/>
                <a:ea typeface="メイリオ"/>
              </a:rPr>
              <a:t>と英会話の練習ができる</a:t>
            </a:r>
            <a:br>
              <a:rPr lang="en-US" altLang="ja-JP" sz="2000" b="1">
                <a:solidFill>
                  <a:schemeClr val="tx2">
                    <a:lumMod val="75000"/>
                  </a:schemeClr>
                </a:solidFill>
                <a:latin typeface="メイリオ"/>
                <a:ea typeface="メイリオ"/>
              </a:rPr>
            </a:br>
            <a:endParaRPr lang="en-US" altLang="ja-JP" sz="2000" b="1">
              <a:latin typeface="メイリオ"/>
              <a:ea typeface="メイリオ"/>
            </a:endParaRPr>
          </a:p>
        </p:txBody>
      </p:sp>
      <p:pic>
        <p:nvPicPr>
          <p:cNvPr id="10" name="図 9" descr="テキスト&#10;&#10;自動的に生成された説明">
            <a:extLst>
              <a:ext uri="{FF2B5EF4-FFF2-40B4-BE49-F238E27FC236}">
                <a16:creationId xmlns:a16="http://schemas.microsoft.com/office/drawing/2014/main" id="{CE8720F8-0E8D-4855-9AF9-E2F0641D135C}"/>
              </a:ext>
            </a:extLst>
          </p:cNvPr>
          <p:cNvPicPr>
            <a:picLocks noChangeAspect="1"/>
          </p:cNvPicPr>
          <p:nvPr/>
        </p:nvPicPr>
        <p:blipFill>
          <a:blip r:embed="rId3"/>
          <a:stretch>
            <a:fillRect/>
          </a:stretch>
        </p:blipFill>
        <p:spPr>
          <a:xfrm>
            <a:off x="776099" y="1274936"/>
            <a:ext cx="9139613" cy="3990855"/>
          </a:xfrm>
          <a:prstGeom prst="rect">
            <a:avLst/>
          </a:prstGeom>
        </p:spPr>
      </p:pic>
      <p:sp>
        <p:nvSpPr>
          <p:cNvPr id="8" name="正方形/長方形 7">
            <a:extLst>
              <a:ext uri="{FF2B5EF4-FFF2-40B4-BE49-F238E27FC236}">
                <a16:creationId xmlns:a16="http://schemas.microsoft.com/office/drawing/2014/main" id="{1A13E301-0039-42EF-A761-0D19309C1BEE}"/>
              </a:ext>
            </a:extLst>
          </p:cNvPr>
          <p:cNvSpPr/>
          <p:nvPr/>
        </p:nvSpPr>
        <p:spPr>
          <a:xfrm>
            <a:off x="780947" y="6135408"/>
            <a:ext cx="9192732" cy="49677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solidFill>
                  <a:schemeClr val="tx1">
                    <a:lumMod val="75000"/>
                    <a:lumOff val="25000"/>
                  </a:schemeClr>
                </a:solidFill>
                <a:latin typeface="Calibri"/>
                <a:ea typeface="Meiryo"/>
              </a:rPr>
              <a:t>　　</a:t>
            </a:r>
            <a:r>
              <a:rPr lang="en-US" altLang="ja-JP" b="1">
                <a:solidFill>
                  <a:schemeClr val="tx1">
                    <a:lumMod val="75000"/>
                    <a:lumOff val="25000"/>
                  </a:schemeClr>
                </a:solidFill>
                <a:latin typeface="Calibri"/>
                <a:ea typeface="Meiryo"/>
              </a:rPr>
              <a:t>Ver2</a:t>
            </a:r>
            <a:r>
              <a:rPr lang="ja-JP" altLang="en-US" b="1">
                <a:solidFill>
                  <a:schemeClr val="tx1">
                    <a:lumMod val="75000"/>
                    <a:lumOff val="25000"/>
                  </a:schemeClr>
                </a:solidFill>
                <a:latin typeface="Calibri"/>
                <a:ea typeface="Meiryo"/>
              </a:rPr>
              <a:t>では会話練習だけではなく、初心者向け学習機能も追加する予定</a:t>
            </a:r>
          </a:p>
        </p:txBody>
      </p:sp>
      <p:sp>
        <p:nvSpPr>
          <p:cNvPr id="9" name="スライド番号プレースホルダー 3">
            <a:extLst>
              <a:ext uri="{FF2B5EF4-FFF2-40B4-BE49-F238E27FC236}">
                <a16:creationId xmlns:a16="http://schemas.microsoft.com/office/drawing/2014/main" id="{4F9C3E3C-1913-4CF0-8680-E1B79D5314F9}"/>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42</a:t>
            </a:fld>
            <a:endParaRPr lang="ja-JP" altLang="en-US"/>
          </a:p>
        </p:txBody>
      </p:sp>
    </p:spTree>
    <p:extLst>
      <p:ext uri="{BB962C8B-B14F-4D97-AF65-F5344CB8AC3E}">
        <p14:creationId xmlns:p14="http://schemas.microsoft.com/office/powerpoint/2010/main" val="589634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a:extLst>
              <a:ext uri="{FF2B5EF4-FFF2-40B4-BE49-F238E27FC236}">
                <a16:creationId xmlns:a16="http://schemas.microsoft.com/office/drawing/2014/main" id="{B29EAD44-276F-173C-F09E-EF41568AA418}"/>
              </a:ext>
            </a:extLst>
          </p:cNvPr>
          <p:cNvPicPr>
            <a:picLocks noChangeAspect="1"/>
          </p:cNvPicPr>
          <p:nvPr/>
        </p:nvPicPr>
        <p:blipFill>
          <a:blip r:embed="rId2"/>
          <a:stretch>
            <a:fillRect/>
          </a:stretch>
        </p:blipFill>
        <p:spPr>
          <a:xfrm>
            <a:off x="6286941" y="1730833"/>
            <a:ext cx="3425256" cy="2184192"/>
          </a:xfrm>
          <a:prstGeom prst="rect">
            <a:avLst/>
          </a:prstGeom>
        </p:spPr>
      </p:pic>
      <p:pic>
        <p:nvPicPr>
          <p:cNvPr id="4" name="図 4" descr="建物, テーブル, 座る, 男 が含まれている画像&#10;&#10;説明は自動で生成されたものです">
            <a:extLst>
              <a:ext uri="{FF2B5EF4-FFF2-40B4-BE49-F238E27FC236}">
                <a16:creationId xmlns:a16="http://schemas.microsoft.com/office/drawing/2014/main" id="{204E5D11-8969-A469-EC28-91592C9F3316}"/>
              </a:ext>
            </a:extLst>
          </p:cNvPr>
          <p:cNvPicPr>
            <a:picLocks noChangeAspect="1"/>
          </p:cNvPicPr>
          <p:nvPr/>
        </p:nvPicPr>
        <p:blipFill>
          <a:blip r:embed="rId3"/>
          <a:stretch>
            <a:fillRect/>
          </a:stretch>
        </p:blipFill>
        <p:spPr>
          <a:xfrm>
            <a:off x="6320320" y="4327284"/>
            <a:ext cx="3425253" cy="2324352"/>
          </a:xfrm>
          <a:prstGeom prst="rect">
            <a:avLst/>
          </a:prstGeom>
        </p:spPr>
      </p:pic>
      <p:sp>
        <p:nvSpPr>
          <p:cNvPr id="2" name="テキスト ボックス 1">
            <a:extLst>
              <a:ext uri="{FF2B5EF4-FFF2-40B4-BE49-F238E27FC236}">
                <a16:creationId xmlns:a16="http://schemas.microsoft.com/office/drawing/2014/main" id="{6AEEDE37-FF9F-212C-6763-9131795A9881}"/>
              </a:ext>
            </a:extLst>
          </p:cNvPr>
          <p:cNvSpPr txBox="1"/>
          <p:nvPr/>
        </p:nvSpPr>
        <p:spPr>
          <a:xfrm rot="10800000" flipV="1">
            <a:off x="4780406" y="4846560"/>
            <a:ext cx="1440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600">
                <a:solidFill>
                  <a:schemeClr val="bg1"/>
                </a:solidFill>
                <a:latin typeface="Arial"/>
                <a:ea typeface="Meiryo UI"/>
                <a:cs typeface="Arial"/>
              </a:rPr>
              <a:t>動画再生</a:t>
            </a:r>
            <a:endParaRPr lang="ja-JP">
              <a:solidFill>
                <a:schemeClr val="bg1"/>
              </a:solidFill>
              <a:ea typeface="Meiryo UI"/>
            </a:endParaRPr>
          </a:p>
        </p:txBody>
      </p:sp>
      <p:sp>
        <p:nvSpPr>
          <p:cNvPr id="6" name="CustomShape 3">
            <a:extLst>
              <a:ext uri="{FF2B5EF4-FFF2-40B4-BE49-F238E27FC236}">
                <a16:creationId xmlns:a16="http://schemas.microsoft.com/office/drawing/2014/main" id="{6C5322DB-EC8B-385C-39BD-47E63631CF1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7" name="テキスト ボックス 6">
            <a:extLst>
              <a:ext uri="{FF2B5EF4-FFF2-40B4-BE49-F238E27FC236}">
                <a16:creationId xmlns:a16="http://schemas.microsoft.com/office/drawing/2014/main" id="{790ACE77-2109-491E-8168-AC1B347189B5}"/>
              </a:ext>
            </a:extLst>
          </p:cNvPr>
          <p:cNvSpPr txBox="1"/>
          <p:nvPr/>
        </p:nvSpPr>
        <p:spPr>
          <a:xfrm>
            <a:off x="544461" y="410795"/>
            <a:ext cx="8730168" cy="707886"/>
          </a:xfrm>
          <a:prstGeom prst="rect">
            <a:avLst/>
          </a:prstGeom>
          <a:noFill/>
        </p:spPr>
        <p:txBody>
          <a:bodyPr wrap="square">
            <a:spAutoFit/>
          </a:bodyPr>
          <a:lstStyle/>
          <a:p>
            <a:r>
              <a:rPr lang="ja-JP" altLang="en-US" sz="2000" b="1">
                <a:solidFill>
                  <a:schemeClr val="tx2">
                    <a:lumMod val="75000"/>
                  </a:schemeClr>
                </a:solidFill>
                <a:latin typeface="メイリオ"/>
                <a:ea typeface="メイリオ"/>
              </a:rPr>
              <a:t>「</a:t>
            </a:r>
            <a:r>
              <a:rPr lang="en-US" altLang="ja-JP" sz="2000" b="1">
                <a:solidFill>
                  <a:schemeClr val="tx2">
                    <a:lumMod val="75000"/>
                  </a:schemeClr>
                </a:solidFill>
                <a:latin typeface="メイリオ"/>
                <a:ea typeface="メイリオ"/>
              </a:rPr>
              <a:t>AI</a:t>
            </a:r>
            <a:r>
              <a:rPr lang="ja-JP" altLang="en-US" sz="2000" b="1">
                <a:solidFill>
                  <a:schemeClr val="tx2">
                    <a:lumMod val="75000"/>
                  </a:schemeClr>
                </a:solidFill>
                <a:latin typeface="メイリオ"/>
                <a:ea typeface="メイリオ"/>
              </a:rPr>
              <a:t>ママ」「</a:t>
            </a:r>
            <a:r>
              <a:rPr lang="en-US" altLang="ja-JP" sz="2000" b="1">
                <a:solidFill>
                  <a:schemeClr val="tx2">
                    <a:lumMod val="75000"/>
                  </a:schemeClr>
                </a:solidFill>
                <a:latin typeface="メイリオ"/>
                <a:ea typeface="メイリオ"/>
              </a:rPr>
              <a:t>AI</a:t>
            </a:r>
            <a:r>
              <a:rPr lang="ja-JP" altLang="en-US" sz="2000" b="1">
                <a:solidFill>
                  <a:schemeClr val="tx2">
                    <a:lumMod val="75000"/>
                  </a:schemeClr>
                </a:solidFill>
                <a:latin typeface="メイリオ"/>
                <a:ea typeface="メイリオ"/>
              </a:rPr>
              <a:t>ホスト」　癒しをくれる心のオアシス</a:t>
            </a:r>
            <a:br>
              <a:rPr lang="en-US" altLang="ja-JP" sz="2000" b="1">
                <a:solidFill>
                  <a:schemeClr val="tx2">
                    <a:lumMod val="75000"/>
                  </a:schemeClr>
                </a:solidFill>
                <a:latin typeface="メイリオ"/>
                <a:ea typeface="メイリオ"/>
              </a:rPr>
            </a:br>
            <a:endParaRPr lang="en-US" altLang="ja-JP" sz="2000" b="1">
              <a:latin typeface="メイリオ"/>
              <a:ea typeface="メイリオ"/>
            </a:endParaRPr>
          </a:p>
        </p:txBody>
      </p:sp>
      <p:sp>
        <p:nvSpPr>
          <p:cNvPr id="8" name="斜め縞 7">
            <a:extLst>
              <a:ext uri="{FF2B5EF4-FFF2-40B4-BE49-F238E27FC236}">
                <a16:creationId xmlns:a16="http://schemas.microsoft.com/office/drawing/2014/main" id="{4E9F30D1-898F-4FFC-9696-561A39467C78}"/>
              </a:ext>
            </a:extLst>
          </p:cNvPr>
          <p:cNvSpPr/>
          <p:nvPr/>
        </p:nvSpPr>
        <p:spPr>
          <a:xfrm rot="5400000">
            <a:off x="8743555" y="681053"/>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CustomShape 6">
            <a:extLst>
              <a:ext uri="{FF2B5EF4-FFF2-40B4-BE49-F238E27FC236}">
                <a16:creationId xmlns:a16="http://schemas.microsoft.com/office/drawing/2014/main" id="{33DEDD3B-2C09-403A-949A-1FE52F59BB4B}"/>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４月予定</a:t>
            </a:r>
            <a:endParaRPr lang="en-US" sz="2000" b="1" strike="noStrike" spc="-1">
              <a:solidFill>
                <a:schemeClr val="bg1"/>
              </a:solidFill>
              <a:latin typeface="Meiryo"/>
              <a:ea typeface="Meiryo"/>
            </a:endParaRPr>
          </a:p>
        </p:txBody>
      </p:sp>
      <p:sp>
        <p:nvSpPr>
          <p:cNvPr id="10" name="テキスト ボックス 9">
            <a:extLst>
              <a:ext uri="{FF2B5EF4-FFF2-40B4-BE49-F238E27FC236}">
                <a16:creationId xmlns:a16="http://schemas.microsoft.com/office/drawing/2014/main" id="{29DB7C50-D47C-D467-AA17-DB4363535847}"/>
              </a:ext>
            </a:extLst>
          </p:cNvPr>
          <p:cNvSpPr txBox="1"/>
          <p:nvPr/>
        </p:nvSpPr>
        <p:spPr>
          <a:xfrm>
            <a:off x="1023781" y="1889691"/>
            <a:ext cx="4845577"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500">
                <a:solidFill>
                  <a:schemeClr val="accent1">
                    <a:lumMod val="50000"/>
                  </a:schemeClr>
                </a:solidFill>
                <a:latin typeface="Meiryo"/>
                <a:ea typeface="Meiryo"/>
                <a:cs typeface="Arial"/>
              </a:rPr>
              <a:t>人の話に耳を傾け、褒めて、励まし、あたたかい言葉で勇気づける対話型AI。</a:t>
            </a:r>
            <a:br>
              <a:rPr lang="ja-JP" altLang="en-US" sz="1500">
                <a:solidFill>
                  <a:schemeClr val="accent1">
                    <a:lumMod val="50000"/>
                  </a:schemeClr>
                </a:solidFill>
                <a:latin typeface="Meiryo"/>
                <a:ea typeface="Meiryo"/>
                <a:cs typeface="Arial"/>
              </a:rPr>
            </a:br>
            <a:endParaRPr lang="ja-JP" sz="1500">
              <a:solidFill>
                <a:schemeClr val="accent1">
                  <a:lumMod val="50000"/>
                </a:schemeClr>
              </a:solidFill>
              <a:latin typeface="Meiryo"/>
              <a:ea typeface="Meiryo"/>
            </a:endParaRPr>
          </a:p>
          <a:p>
            <a:r>
              <a:rPr lang="ja-JP" sz="1500">
                <a:solidFill>
                  <a:schemeClr val="accent1">
                    <a:lumMod val="50000"/>
                  </a:schemeClr>
                </a:solidFill>
                <a:latin typeface="Meiryo"/>
                <a:ea typeface="Meiryo"/>
                <a:cs typeface="Arial"/>
              </a:rPr>
              <a:t>おしゃべりや雑談はもちろんのこと、仕事・人間関係・恋愛など、どんな悩みや相談事も受け入れ、興味を持ち、承認し、褒めて、勇気づけることで心を癒してくれま</a:t>
            </a:r>
            <a:r>
              <a:rPr lang="ja-JP" sz="1600">
                <a:solidFill>
                  <a:schemeClr val="accent1">
                    <a:lumMod val="50000"/>
                  </a:schemeClr>
                </a:solidFill>
                <a:latin typeface="Meiryo"/>
                <a:ea typeface="Meiryo"/>
                <a:cs typeface="Arial"/>
              </a:rPr>
              <a:t>す。</a:t>
            </a:r>
            <a:endParaRPr lang="ja-JP" sz="1600">
              <a:solidFill>
                <a:schemeClr val="accent1">
                  <a:lumMod val="50000"/>
                </a:schemeClr>
              </a:solidFill>
              <a:latin typeface="Meiryo"/>
              <a:ea typeface="Meiryo"/>
            </a:endParaRPr>
          </a:p>
          <a:p>
            <a:pPr algn="l"/>
            <a:endParaRPr lang="ja-JP" altLang="en-US" sz="1600">
              <a:solidFill>
                <a:schemeClr val="bg1"/>
              </a:solidFill>
              <a:latin typeface="Meiryo"/>
              <a:ea typeface="Meiryo"/>
              <a:cs typeface="Meiryo UI" panose="020B0604030504040204" pitchFamily="50" charset="-128"/>
            </a:endParaRPr>
          </a:p>
        </p:txBody>
      </p:sp>
      <p:sp>
        <p:nvSpPr>
          <p:cNvPr id="11" name="テキスト ボックス 10">
            <a:extLst>
              <a:ext uri="{FF2B5EF4-FFF2-40B4-BE49-F238E27FC236}">
                <a16:creationId xmlns:a16="http://schemas.microsoft.com/office/drawing/2014/main" id="{EE2133A1-EA2A-67F4-194D-52791FE67513}"/>
              </a:ext>
            </a:extLst>
          </p:cNvPr>
          <p:cNvSpPr txBox="1"/>
          <p:nvPr/>
        </p:nvSpPr>
        <p:spPr>
          <a:xfrm>
            <a:off x="955398" y="3963230"/>
            <a:ext cx="40111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b="1">
                <a:solidFill>
                  <a:srgbClr val="0070C0"/>
                </a:solidFill>
                <a:latin typeface="Meiryo"/>
                <a:ea typeface="Meiryo"/>
                <a:cs typeface="Arial"/>
              </a:rPr>
              <a:t>■心のリフレッシュに「AIホスト」</a:t>
            </a:r>
          </a:p>
        </p:txBody>
      </p:sp>
      <p:sp>
        <p:nvSpPr>
          <p:cNvPr id="12" name="テキスト ボックス 11">
            <a:extLst>
              <a:ext uri="{FF2B5EF4-FFF2-40B4-BE49-F238E27FC236}">
                <a16:creationId xmlns:a16="http://schemas.microsoft.com/office/drawing/2014/main" id="{381E552B-20A9-05F1-CFE8-7D074A9F0572}"/>
              </a:ext>
            </a:extLst>
          </p:cNvPr>
          <p:cNvSpPr txBox="1"/>
          <p:nvPr/>
        </p:nvSpPr>
        <p:spPr>
          <a:xfrm>
            <a:off x="990978" y="4503844"/>
            <a:ext cx="488471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500">
                <a:solidFill>
                  <a:schemeClr val="accent1">
                    <a:lumMod val="50000"/>
                  </a:schemeClr>
                </a:solidFill>
                <a:latin typeface="Meiryo"/>
                <a:ea typeface="Meiryo"/>
                <a:cs typeface="Arial"/>
              </a:rPr>
              <a:t>疲れたあなた</a:t>
            </a:r>
            <a:r>
              <a:rPr lang="ja-JP" altLang="en-US" sz="1500">
                <a:solidFill>
                  <a:schemeClr val="accent1">
                    <a:lumMod val="50000"/>
                  </a:schemeClr>
                </a:solidFill>
                <a:latin typeface="Meiryo"/>
                <a:ea typeface="Meiryo"/>
                <a:cs typeface="Arial"/>
              </a:rPr>
              <a:t>の</a:t>
            </a:r>
            <a:r>
              <a:rPr lang="ja-JP" sz="1500">
                <a:solidFill>
                  <a:schemeClr val="accent1">
                    <a:lumMod val="50000"/>
                  </a:schemeClr>
                </a:solidFill>
                <a:latin typeface="Meiryo"/>
                <a:ea typeface="Meiryo"/>
                <a:cs typeface="Arial"/>
              </a:rPr>
              <a:t>どんな話や相談も親身に聞くことで癒し、心をリフレッシュさせる対話型AI。</a:t>
            </a:r>
            <a:endParaRPr lang="ja-JP" sz="1500">
              <a:solidFill>
                <a:schemeClr val="accent1">
                  <a:lumMod val="50000"/>
                </a:schemeClr>
              </a:solidFill>
              <a:latin typeface="Meiryo"/>
              <a:ea typeface="Meiryo"/>
            </a:endParaRPr>
          </a:p>
          <a:p>
            <a:endParaRPr lang="ja-JP" sz="1500">
              <a:solidFill>
                <a:schemeClr val="accent1">
                  <a:lumMod val="50000"/>
                </a:schemeClr>
              </a:solidFill>
              <a:latin typeface="Meiryo"/>
              <a:ea typeface="Meiryo"/>
            </a:endParaRPr>
          </a:p>
          <a:p>
            <a:r>
              <a:rPr lang="ja-JP" sz="1500">
                <a:solidFill>
                  <a:schemeClr val="accent1">
                    <a:lumMod val="50000"/>
                  </a:schemeClr>
                </a:solidFill>
                <a:latin typeface="Meiryo"/>
                <a:ea typeface="Meiryo"/>
                <a:cs typeface="Arial"/>
              </a:rPr>
              <a:t>いつでも完全無料でAIと会話ができるので、料金や時間を気にすることなく気軽に訪れることができます。</a:t>
            </a:r>
            <a:endParaRPr lang="ja-JP" sz="1500">
              <a:solidFill>
                <a:schemeClr val="accent1">
                  <a:lumMod val="50000"/>
                </a:schemeClr>
              </a:solidFill>
              <a:latin typeface="Meiryo"/>
              <a:ea typeface="Meiryo"/>
            </a:endParaRPr>
          </a:p>
          <a:p>
            <a:endParaRPr lang="ja-JP" sz="1500">
              <a:solidFill>
                <a:schemeClr val="accent1">
                  <a:lumMod val="50000"/>
                </a:schemeClr>
              </a:solidFill>
              <a:latin typeface="Meiryo"/>
              <a:ea typeface="Meiryo"/>
            </a:endParaRPr>
          </a:p>
          <a:p>
            <a:pPr algn="l"/>
            <a:r>
              <a:rPr lang="ja-JP" sz="1500">
                <a:solidFill>
                  <a:schemeClr val="accent1">
                    <a:lumMod val="50000"/>
                  </a:schemeClr>
                </a:solidFill>
                <a:latin typeface="Meiryo"/>
                <a:ea typeface="Meiryo"/>
                <a:cs typeface="Arial"/>
              </a:rPr>
              <a:t>また、性格・声・話のテンポ等が異なる</a:t>
            </a:r>
            <a:r>
              <a:rPr lang="ja-JP" altLang="en-US" sz="1500">
                <a:solidFill>
                  <a:schemeClr val="accent1">
                    <a:lumMod val="50000"/>
                  </a:schemeClr>
                </a:solidFill>
                <a:latin typeface="Meiryo"/>
                <a:ea typeface="Meiryo"/>
                <a:cs typeface="Arial"/>
              </a:rPr>
              <a:t>お好みの</a:t>
            </a:r>
            <a:r>
              <a:rPr lang="ja-JP" sz="1500">
                <a:solidFill>
                  <a:schemeClr val="accent1">
                    <a:lumMod val="50000"/>
                  </a:schemeClr>
                </a:solidFill>
                <a:latin typeface="Meiryo"/>
                <a:ea typeface="Meiryo"/>
                <a:cs typeface="Arial"/>
              </a:rPr>
              <a:t>キャラ</a:t>
            </a:r>
            <a:r>
              <a:rPr lang="ja-JP" altLang="en-US" sz="1500">
                <a:solidFill>
                  <a:schemeClr val="accent1">
                    <a:lumMod val="50000"/>
                  </a:schemeClr>
                </a:solidFill>
                <a:latin typeface="Meiryo"/>
                <a:ea typeface="Meiryo"/>
                <a:cs typeface="Arial"/>
              </a:rPr>
              <a:t>の</a:t>
            </a:r>
            <a:r>
              <a:rPr lang="ja-JP" sz="1500">
                <a:solidFill>
                  <a:schemeClr val="accent1">
                    <a:lumMod val="50000"/>
                  </a:schemeClr>
                </a:solidFill>
                <a:latin typeface="Meiryo"/>
                <a:ea typeface="Meiryo"/>
                <a:cs typeface="Arial"/>
              </a:rPr>
              <a:t>ホストを選ぶことができます。</a:t>
            </a:r>
            <a:endParaRPr lang="ja-JP" sz="1500">
              <a:solidFill>
                <a:schemeClr val="accent1">
                  <a:lumMod val="50000"/>
                </a:schemeClr>
              </a:solidFill>
              <a:latin typeface="Meiryo"/>
              <a:ea typeface="Meiryo"/>
            </a:endParaRPr>
          </a:p>
        </p:txBody>
      </p:sp>
      <p:sp>
        <p:nvSpPr>
          <p:cNvPr id="14" name="正方形/長方形 13">
            <a:extLst>
              <a:ext uri="{FF2B5EF4-FFF2-40B4-BE49-F238E27FC236}">
                <a16:creationId xmlns:a16="http://schemas.microsoft.com/office/drawing/2014/main" id="{998F260E-11A3-6689-027F-8380527DA4E4}"/>
              </a:ext>
            </a:extLst>
          </p:cNvPr>
          <p:cNvSpPr/>
          <p:nvPr/>
        </p:nvSpPr>
        <p:spPr>
          <a:xfrm>
            <a:off x="1135359" y="1728467"/>
            <a:ext cx="4568032" cy="69723"/>
          </a:xfrm>
          <a:prstGeom prst="rect">
            <a:avLst/>
          </a:prstGeom>
          <a:solidFill>
            <a:srgbClr val="45AAF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47520F0-C17D-9E85-EB89-F391A4B5E1D9}"/>
              </a:ext>
            </a:extLst>
          </p:cNvPr>
          <p:cNvSpPr txBox="1"/>
          <p:nvPr/>
        </p:nvSpPr>
        <p:spPr>
          <a:xfrm>
            <a:off x="1076489" y="1369944"/>
            <a:ext cx="3424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0070C0"/>
                </a:solidFill>
                <a:latin typeface="Meiryo"/>
                <a:ea typeface="Meiryo"/>
                <a:cs typeface="Arial"/>
              </a:rPr>
              <a:t>■心のオアシス「AIママ」</a:t>
            </a:r>
          </a:p>
        </p:txBody>
      </p:sp>
      <p:sp>
        <p:nvSpPr>
          <p:cNvPr id="15" name="正方形/長方形 14">
            <a:extLst>
              <a:ext uri="{FF2B5EF4-FFF2-40B4-BE49-F238E27FC236}">
                <a16:creationId xmlns:a16="http://schemas.microsoft.com/office/drawing/2014/main" id="{2DAE7CA4-A967-8784-C51A-C7F934CF1998}"/>
              </a:ext>
            </a:extLst>
          </p:cNvPr>
          <p:cNvSpPr/>
          <p:nvPr/>
        </p:nvSpPr>
        <p:spPr>
          <a:xfrm>
            <a:off x="1080396" y="4324948"/>
            <a:ext cx="4568032" cy="85876"/>
          </a:xfrm>
          <a:prstGeom prst="rect">
            <a:avLst/>
          </a:prstGeom>
          <a:solidFill>
            <a:srgbClr val="45AAF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a:extLst>
              <a:ext uri="{FF2B5EF4-FFF2-40B4-BE49-F238E27FC236}">
                <a16:creationId xmlns:a16="http://schemas.microsoft.com/office/drawing/2014/main" id="{2357A0EF-AD26-4799-B95B-14D6A5D50C89}"/>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43</a:t>
            </a:fld>
            <a:endParaRPr lang="ja-JP" altLang="en-US"/>
          </a:p>
        </p:txBody>
      </p:sp>
    </p:spTree>
    <p:extLst>
      <p:ext uri="{BB962C8B-B14F-4D97-AF65-F5344CB8AC3E}">
        <p14:creationId xmlns:p14="http://schemas.microsoft.com/office/powerpoint/2010/main" val="2509267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グラフィックス 4" descr="ハスの花 枠線">
            <a:extLst>
              <a:ext uri="{FF2B5EF4-FFF2-40B4-BE49-F238E27FC236}">
                <a16:creationId xmlns:a16="http://schemas.microsoft.com/office/drawing/2014/main" id="{994B739E-F31B-863F-5613-927352043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7667" y="2128897"/>
            <a:ext cx="1196904" cy="1213235"/>
          </a:xfrm>
          <a:prstGeom prst="rect">
            <a:avLst/>
          </a:prstGeom>
        </p:spPr>
      </p:pic>
      <p:sp>
        <p:nvSpPr>
          <p:cNvPr id="2" name="テキスト ボックス 1">
            <a:extLst>
              <a:ext uri="{FF2B5EF4-FFF2-40B4-BE49-F238E27FC236}">
                <a16:creationId xmlns:a16="http://schemas.microsoft.com/office/drawing/2014/main" id="{6AEEDE37-FF9F-212C-6763-9131795A9881}"/>
              </a:ext>
            </a:extLst>
          </p:cNvPr>
          <p:cNvSpPr txBox="1"/>
          <p:nvPr/>
        </p:nvSpPr>
        <p:spPr>
          <a:xfrm rot="10800000" flipV="1">
            <a:off x="4780406" y="4846560"/>
            <a:ext cx="1440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1600">
                <a:solidFill>
                  <a:schemeClr val="bg1"/>
                </a:solidFill>
                <a:latin typeface="Arial"/>
                <a:ea typeface="Meiryo UI"/>
                <a:cs typeface="Arial"/>
              </a:rPr>
              <a:t>動画再生</a:t>
            </a:r>
            <a:endParaRPr lang="ja-JP">
              <a:solidFill>
                <a:schemeClr val="bg1"/>
              </a:solidFill>
              <a:ea typeface="Meiryo UI"/>
            </a:endParaRPr>
          </a:p>
        </p:txBody>
      </p:sp>
      <p:sp>
        <p:nvSpPr>
          <p:cNvPr id="6" name="CustomShape 3">
            <a:extLst>
              <a:ext uri="{FF2B5EF4-FFF2-40B4-BE49-F238E27FC236}">
                <a16:creationId xmlns:a16="http://schemas.microsoft.com/office/drawing/2014/main" id="{6C5322DB-EC8B-385C-39BD-47E63631CF1C}"/>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7" name="テキスト ボックス 6">
            <a:extLst>
              <a:ext uri="{FF2B5EF4-FFF2-40B4-BE49-F238E27FC236}">
                <a16:creationId xmlns:a16="http://schemas.microsoft.com/office/drawing/2014/main" id="{790ACE77-2109-491E-8168-AC1B347189B5}"/>
              </a:ext>
            </a:extLst>
          </p:cNvPr>
          <p:cNvSpPr txBox="1"/>
          <p:nvPr/>
        </p:nvSpPr>
        <p:spPr>
          <a:xfrm>
            <a:off x="544461" y="410795"/>
            <a:ext cx="8730168" cy="707886"/>
          </a:xfrm>
          <a:prstGeom prst="rect">
            <a:avLst/>
          </a:prstGeom>
          <a:noFill/>
        </p:spPr>
        <p:txBody>
          <a:bodyPr wrap="square">
            <a:spAutoFit/>
          </a:bodyPr>
          <a:lstStyle/>
          <a:p>
            <a:r>
              <a:rPr lang="ja-JP" altLang="en-US" sz="2000" b="1">
                <a:solidFill>
                  <a:schemeClr val="tx2">
                    <a:lumMod val="75000"/>
                  </a:schemeClr>
                </a:solidFill>
                <a:latin typeface="メイリオ"/>
                <a:ea typeface="メイリオ"/>
              </a:rPr>
              <a:t>「</a:t>
            </a:r>
            <a:r>
              <a:rPr lang="en-US" altLang="ja-JP" sz="2000" b="1">
                <a:solidFill>
                  <a:schemeClr val="tx2">
                    <a:lumMod val="75000"/>
                  </a:schemeClr>
                </a:solidFill>
                <a:latin typeface="メイリオ"/>
                <a:ea typeface="メイリオ"/>
              </a:rPr>
              <a:t>AI</a:t>
            </a:r>
            <a:r>
              <a:rPr lang="ja-JP" altLang="en-US" sz="2000" b="1">
                <a:solidFill>
                  <a:schemeClr val="tx2">
                    <a:lumMod val="75000"/>
                  </a:schemeClr>
                </a:solidFill>
                <a:latin typeface="メイリオ"/>
                <a:ea typeface="メイリオ"/>
              </a:rPr>
              <a:t>仏陀」「</a:t>
            </a:r>
            <a:r>
              <a:rPr lang="en-US" altLang="ja-JP" sz="2000" b="1">
                <a:solidFill>
                  <a:schemeClr val="tx2">
                    <a:lumMod val="75000"/>
                  </a:schemeClr>
                </a:solidFill>
                <a:latin typeface="メイリオ"/>
                <a:ea typeface="メイリオ"/>
              </a:rPr>
              <a:t>AI</a:t>
            </a:r>
            <a:r>
              <a:rPr lang="ja-JP" altLang="en-US" sz="2000" b="1">
                <a:solidFill>
                  <a:schemeClr val="tx2">
                    <a:lumMod val="75000"/>
                  </a:schemeClr>
                </a:solidFill>
                <a:latin typeface="メイリオ"/>
                <a:ea typeface="メイリオ"/>
              </a:rPr>
              <a:t>高齢者」</a:t>
            </a:r>
            <a:br>
              <a:rPr lang="en-US" altLang="ja-JP" sz="2000" b="1">
                <a:solidFill>
                  <a:schemeClr val="tx2">
                    <a:lumMod val="75000"/>
                  </a:schemeClr>
                </a:solidFill>
                <a:latin typeface="メイリオ"/>
                <a:ea typeface="メイリオ"/>
              </a:rPr>
            </a:br>
            <a:endParaRPr lang="en-US" altLang="ja-JP" sz="2000" b="1">
              <a:latin typeface="メイリオ"/>
              <a:ea typeface="メイリオ"/>
            </a:endParaRPr>
          </a:p>
        </p:txBody>
      </p:sp>
      <p:sp>
        <p:nvSpPr>
          <p:cNvPr id="8" name="斜め縞 7">
            <a:extLst>
              <a:ext uri="{FF2B5EF4-FFF2-40B4-BE49-F238E27FC236}">
                <a16:creationId xmlns:a16="http://schemas.microsoft.com/office/drawing/2014/main" id="{4E9F30D1-898F-4FFC-9696-561A39467C78}"/>
              </a:ext>
            </a:extLst>
          </p:cNvPr>
          <p:cNvSpPr/>
          <p:nvPr/>
        </p:nvSpPr>
        <p:spPr>
          <a:xfrm rot="5400000">
            <a:off x="8751624" y="681052"/>
            <a:ext cx="1780752" cy="2096235"/>
          </a:xfrm>
          <a:prstGeom prst="diagStripe">
            <a:avLst/>
          </a:prstGeom>
          <a:solidFill>
            <a:srgbClr val="84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CustomShape 6">
            <a:extLst>
              <a:ext uri="{FF2B5EF4-FFF2-40B4-BE49-F238E27FC236}">
                <a16:creationId xmlns:a16="http://schemas.microsoft.com/office/drawing/2014/main" id="{33DEDD3B-2C09-403A-949A-1FE52F59BB4B}"/>
              </a:ext>
            </a:extLst>
          </p:cNvPr>
          <p:cNvSpPr/>
          <p:nvPr/>
        </p:nvSpPr>
        <p:spPr>
          <a:xfrm rot="2460000">
            <a:off x="9075903" y="1359252"/>
            <a:ext cx="1624307" cy="385001"/>
          </a:xfrm>
          <a:prstGeom prst="foldedCorner">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pPr>
            <a:r>
              <a:rPr lang="ja-JP" altLang="en-US" sz="2000" b="1" spc="-1">
                <a:solidFill>
                  <a:schemeClr val="bg1"/>
                </a:solidFill>
                <a:latin typeface="Meiryo"/>
                <a:ea typeface="Meiryo"/>
              </a:rPr>
              <a:t>５月予定</a:t>
            </a:r>
            <a:endParaRPr lang="en-US" sz="2000" b="1" strike="noStrike" spc="-1">
              <a:solidFill>
                <a:schemeClr val="bg1"/>
              </a:solidFill>
              <a:latin typeface="Meiryo"/>
              <a:ea typeface="Meiryo"/>
            </a:endParaRPr>
          </a:p>
        </p:txBody>
      </p:sp>
      <p:sp>
        <p:nvSpPr>
          <p:cNvPr id="4" name="テキスト ボックス 3">
            <a:extLst>
              <a:ext uri="{FF2B5EF4-FFF2-40B4-BE49-F238E27FC236}">
                <a16:creationId xmlns:a16="http://schemas.microsoft.com/office/drawing/2014/main" id="{C6D3E04F-9A28-7E0F-0BEC-CC93630DC8ED}"/>
              </a:ext>
            </a:extLst>
          </p:cNvPr>
          <p:cNvSpPr txBox="1"/>
          <p:nvPr/>
        </p:nvSpPr>
        <p:spPr>
          <a:xfrm>
            <a:off x="2406037" y="2317284"/>
            <a:ext cx="718293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500">
                <a:solidFill>
                  <a:schemeClr val="accent1">
                    <a:lumMod val="50000"/>
                  </a:schemeClr>
                </a:solidFill>
                <a:latin typeface="Arial"/>
                <a:ea typeface="Meiryo"/>
                <a:cs typeface="Arial"/>
              </a:rPr>
              <a:t>仏教</a:t>
            </a:r>
            <a:r>
              <a:rPr lang="ja-JP" sz="1500">
                <a:solidFill>
                  <a:schemeClr val="accent1">
                    <a:lumMod val="50000"/>
                  </a:schemeClr>
                </a:solidFill>
                <a:latin typeface="Arial"/>
                <a:ea typeface="Meiryo"/>
                <a:cs typeface="Arial"/>
              </a:rPr>
              <a:t>の</a:t>
            </a:r>
            <a:r>
              <a:rPr lang="ja-JP" altLang="en-US" sz="1500">
                <a:solidFill>
                  <a:schemeClr val="accent1">
                    <a:lumMod val="50000"/>
                  </a:schemeClr>
                </a:solidFill>
                <a:latin typeface="Arial"/>
                <a:ea typeface="Meiryo"/>
                <a:cs typeface="Arial"/>
              </a:rPr>
              <a:t>「心</a:t>
            </a:r>
            <a:r>
              <a:rPr lang="ja-JP" sz="1500">
                <a:solidFill>
                  <a:schemeClr val="accent1">
                    <a:lumMod val="50000"/>
                  </a:schemeClr>
                </a:solidFill>
                <a:latin typeface="Arial"/>
                <a:ea typeface="Meiryo"/>
                <a:cs typeface="Arial"/>
              </a:rPr>
              <a:t>に</a:t>
            </a:r>
            <a:r>
              <a:rPr lang="ja-JP" altLang="en-US" sz="1500">
                <a:solidFill>
                  <a:schemeClr val="accent1">
                    <a:lumMod val="50000"/>
                  </a:schemeClr>
                </a:solidFill>
                <a:latin typeface="Arial"/>
                <a:ea typeface="Meiryo"/>
                <a:cs typeface="Arial"/>
              </a:rPr>
              <a:t>平安をもたらす教え」</a:t>
            </a:r>
            <a:r>
              <a:rPr lang="ja-JP" sz="1500">
                <a:solidFill>
                  <a:schemeClr val="accent1">
                    <a:lumMod val="50000"/>
                  </a:schemeClr>
                </a:solidFill>
                <a:latin typeface="Arial"/>
                <a:ea typeface="Meiryo"/>
                <a:cs typeface="Arial"/>
              </a:rPr>
              <a:t>を</a:t>
            </a:r>
            <a:r>
              <a:rPr lang="ja-JP" altLang="en-US" sz="1500">
                <a:solidFill>
                  <a:schemeClr val="accent1">
                    <a:lumMod val="50000"/>
                  </a:schemeClr>
                </a:solidFill>
                <a:latin typeface="Arial"/>
                <a:ea typeface="Meiryo"/>
                <a:cs typeface="Arial"/>
              </a:rPr>
              <a:t>基に様々な悩みや不安に対</a:t>
            </a:r>
            <a:r>
              <a:rPr lang="ja-JP" sz="1500">
                <a:solidFill>
                  <a:schemeClr val="accent1">
                    <a:lumMod val="50000"/>
                  </a:schemeClr>
                </a:solidFill>
                <a:latin typeface="Arial"/>
                <a:ea typeface="Meiryo"/>
                <a:cs typeface="Arial"/>
              </a:rPr>
              <a:t>し</a:t>
            </a:r>
            <a:r>
              <a:rPr lang="ja-JP" altLang="en-US" sz="1500">
                <a:solidFill>
                  <a:schemeClr val="accent1">
                    <a:lumMod val="50000"/>
                  </a:schemeClr>
                </a:solidFill>
                <a:latin typeface="Arial"/>
                <a:ea typeface="Meiryo"/>
                <a:cs typeface="Arial"/>
              </a:rPr>
              <a:t>て仏教的観点</a:t>
            </a:r>
            <a:r>
              <a:rPr lang="ja-JP" sz="1500">
                <a:solidFill>
                  <a:schemeClr val="accent1">
                    <a:lumMod val="50000"/>
                  </a:schemeClr>
                </a:solidFill>
                <a:latin typeface="Arial"/>
                <a:ea typeface="Meiryo"/>
                <a:cs typeface="Arial"/>
              </a:rPr>
              <a:t>か</a:t>
            </a:r>
            <a:r>
              <a:rPr lang="ja-JP" altLang="en-US" sz="1500">
                <a:solidFill>
                  <a:schemeClr val="accent1">
                    <a:lumMod val="50000"/>
                  </a:schemeClr>
                </a:solidFill>
                <a:latin typeface="Arial"/>
                <a:ea typeface="Meiryo"/>
                <a:cs typeface="Arial"/>
              </a:rPr>
              <a:t>ら回答す</a:t>
            </a:r>
            <a:r>
              <a:rPr lang="ja-JP" sz="1500">
                <a:solidFill>
                  <a:schemeClr val="accent1">
                    <a:lumMod val="50000"/>
                  </a:schemeClr>
                </a:solidFill>
                <a:latin typeface="Arial"/>
                <a:ea typeface="Meiryo"/>
                <a:cs typeface="Arial"/>
              </a:rPr>
              <a:t>る対話型AI。</a:t>
            </a:r>
            <a:r>
              <a:rPr lang="ja-JP" altLang="en-US" sz="1500">
                <a:solidFill>
                  <a:schemeClr val="accent1">
                    <a:lumMod val="50000"/>
                  </a:schemeClr>
                </a:solidFill>
                <a:latin typeface="Arial"/>
                <a:ea typeface="Meiryo"/>
                <a:cs typeface="Arial"/>
              </a:rPr>
              <a:t>人間関係が上手くいかない、自分に自信がない、将来が不安でたまらない、仕事が捗らない等、</a:t>
            </a:r>
            <a:r>
              <a:rPr lang="ja-JP" altLang="en-US" sz="1500">
                <a:solidFill>
                  <a:srgbClr val="0070C0"/>
                </a:solidFill>
                <a:latin typeface="Arial"/>
                <a:ea typeface="Meiryo"/>
                <a:cs typeface="Arial"/>
              </a:rPr>
              <a:t>どんな悩みに対しても心を落ち着かせる言葉をくれます。</a:t>
            </a:r>
            <a:endParaRPr lang="ja-JP" altLang="en-US">
              <a:solidFill>
                <a:srgbClr val="0070C0"/>
              </a:solidFill>
              <a:cs typeface="Arial"/>
            </a:endParaRPr>
          </a:p>
        </p:txBody>
      </p:sp>
      <p:sp>
        <p:nvSpPr>
          <p:cNvPr id="10" name="正方形/長方形 9">
            <a:extLst>
              <a:ext uri="{FF2B5EF4-FFF2-40B4-BE49-F238E27FC236}">
                <a16:creationId xmlns:a16="http://schemas.microsoft.com/office/drawing/2014/main" id="{85DF4CE8-307C-E072-1CBD-AC219DD93F1F}"/>
              </a:ext>
            </a:extLst>
          </p:cNvPr>
          <p:cNvSpPr/>
          <p:nvPr/>
        </p:nvSpPr>
        <p:spPr>
          <a:xfrm>
            <a:off x="1103236" y="2213519"/>
            <a:ext cx="8171393" cy="45493"/>
          </a:xfrm>
          <a:prstGeom prst="rect">
            <a:avLst/>
          </a:prstGeom>
          <a:solidFill>
            <a:srgbClr val="45AAF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5CA9D48-1A1F-A34E-46BE-934296F8A26C}"/>
              </a:ext>
            </a:extLst>
          </p:cNvPr>
          <p:cNvSpPr txBox="1"/>
          <p:nvPr/>
        </p:nvSpPr>
        <p:spPr>
          <a:xfrm>
            <a:off x="1072687" y="1785916"/>
            <a:ext cx="3424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b="1">
                <a:solidFill>
                  <a:srgbClr val="0070C0"/>
                </a:solidFill>
                <a:latin typeface="Arial"/>
                <a:ea typeface="Meiryo"/>
                <a:cs typeface="Arial"/>
              </a:rPr>
              <a:t>■</a:t>
            </a:r>
            <a:r>
              <a:rPr lang="ja-JP" altLang="en-US" b="1">
                <a:solidFill>
                  <a:srgbClr val="0070C0"/>
                </a:solidFill>
                <a:latin typeface="Arial"/>
                <a:ea typeface="Meiryo"/>
                <a:cs typeface="Arial"/>
              </a:rPr>
              <a:t> </a:t>
            </a:r>
            <a:r>
              <a:rPr lang="ja-JP" b="1">
                <a:solidFill>
                  <a:srgbClr val="0070C0"/>
                </a:solidFill>
                <a:latin typeface="Arial"/>
                <a:ea typeface="Meiryo"/>
                <a:cs typeface="Arial"/>
              </a:rPr>
              <a:t>AI仏陀</a:t>
            </a:r>
            <a:endParaRPr lang="ja-JP" b="1">
              <a:solidFill>
                <a:srgbClr val="558ED5"/>
              </a:solidFill>
              <a:latin typeface="Arial"/>
              <a:cs typeface="Arial"/>
            </a:endParaRPr>
          </a:p>
        </p:txBody>
      </p:sp>
      <p:sp>
        <p:nvSpPr>
          <p:cNvPr id="16" name="正方形/長方形 15">
            <a:extLst>
              <a:ext uri="{FF2B5EF4-FFF2-40B4-BE49-F238E27FC236}">
                <a16:creationId xmlns:a16="http://schemas.microsoft.com/office/drawing/2014/main" id="{32849990-F649-3E6A-7B3A-0AF108D914C6}"/>
              </a:ext>
            </a:extLst>
          </p:cNvPr>
          <p:cNvSpPr/>
          <p:nvPr/>
        </p:nvSpPr>
        <p:spPr>
          <a:xfrm>
            <a:off x="1125177" y="4689371"/>
            <a:ext cx="8323087" cy="53570"/>
          </a:xfrm>
          <a:prstGeom prst="rect">
            <a:avLst/>
          </a:prstGeom>
          <a:solidFill>
            <a:srgbClr val="45AAF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8B37229-6D3C-6912-E3CC-2476F9C80E73}"/>
              </a:ext>
            </a:extLst>
          </p:cNvPr>
          <p:cNvSpPr txBox="1"/>
          <p:nvPr/>
        </p:nvSpPr>
        <p:spPr>
          <a:xfrm>
            <a:off x="2406037" y="4912680"/>
            <a:ext cx="7214243"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500">
                <a:solidFill>
                  <a:schemeClr val="accent1">
                    <a:lumMod val="50000"/>
                  </a:schemeClr>
                </a:solidFill>
                <a:latin typeface="Arial"/>
                <a:ea typeface="Meiryo"/>
                <a:cs typeface="Arial"/>
              </a:rPr>
              <a:t>高齢者ユーザーに積極的に</a:t>
            </a:r>
            <a:r>
              <a:rPr lang="ja-JP" sz="1500">
                <a:solidFill>
                  <a:schemeClr val="accent1">
                    <a:lumMod val="50000"/>
                  </a:schemeClr>
                </a:solidFill>
                <a:latin typeface="Arial"/>
                <a:ea typeface="Meiryo"/>
                <a:cs typeface="Arial"/>
              </a:rPr>
              <a:t>話しかけ</a:t>
            </a:r>
            <a:r>
              <a:rPr lang="ja-JP" altLang="en-US" sz="1500">
                <a:solidFill>
                  <a:schemeClr val="accent1">
                    <a:lumMod val="50000"/>
                  </a:schemeClr>
                </a:solidFill>
                <a:latin typeface="Arial"/>
                <a:ea typeface="Meiryo"/>
                <a:cs typeface="Arial"/>
              </a:rPr>
              <a:t>、</a:t>
            </a:r>
            <a:r>
              <a:rPr lang="ja-JP" altLang="en-US" sz="1500">
                <a:solidFill>
                  <a:srgbClr val="0070C0"/>
                </a:solidFill>
                <a:latin typeface="Arial"/>
                <a:ea typeface="Meiryo"/>
                <a:cs typeface="Arial"/>
              </a:rPr>
              <a:t>孤独解消・フレイル予防につなげ</a:t>
            </a:r>
            <a:r>
              <a:rPr lang="ja-JP" sz="1500">
                <a:solidFill>
                  <a:srgbClr val="0070C0"/>
                </a:solidFill>
                <a:latin typeface="Arial"/>
                <a:ea typeface="Meiryo"/>
                <a:cs typeface="Arial"/>
              </a:rPr>
              <a:t>る対話型AI。</a:t>
            </a:r>
            <a:r>
              <a:rPr lang="ja-JP" altLang="en-US" sz="1500">
                <a:solidFill>
                  <a:schemeClr val="accent1">
                    <a:lumMod val="50000"/>
                  </a:schemeClr>
                </a:solidFill>
                <a:latin typeface="Arial"/>
                <a:ea typeface="Meiryo"/>
                <a:cs typeface="Arial"/>
              </a:rPr>
              <a:t>心身の健康のために必須となるコミュニケーションを創出することで、孤独感を与えず、生活に満足感に長生きするためのサポートをします。</a:t>
            </a:r>
            <a:endParaRPr lang="ja-JP">
              <a:solidFill>
                <a:schemeClr val="accent1">
                  <a:lumMod val="50000"/>
                </a:schemeClr>
              </a:solidFill>
              <a:cs typeface="Arial"/>
            </a:endParaRPr>
          </a:p>
          <a:p>
            <a:endParaRPr lang="ja-JP" sz="1600">
              <a:solidFill>
                <a:schemeClr val="accent1">
                  <a:lumMod val="50000"/>
                </a:schemeClr>
              </a:solidFill>
              <a:latin typeface="Meiryo"/>
              <a:ea typeface="Meiryo"/>
            </a:endParaRPr>
          </a:p>
        </p:txBody>
      </p:sp>
      <p:sp>
        <p:nvSpPr>
          <p:cNvPr id="24" name="テキスト ボックス 23">
            <a:extLst>
              <a:ext uri="{FF2B5EF4-FFF2-40B4-BE49-F238E27FC236}">
                <a16:creationId xmlns:a16="http://schemas.microsoft.com/office/drawing/2014/main" id="{5D6A146E-28A8-2AD6-1715-9E8CA2655C33}"/>
              </a:ext>
            </a:extLst>
          </p:cNvPr>
          <p:cNvSpPr txBox="1"/>
          <p:nvPr/>
        </p:nvSpPr>
        <p:spPr>
          <a:xfrm>
            <a:off x="1072687" y="4216420"/>
            <a:ext cx="3424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b="1">
                <a:solidFill>
                  <a:srgbClr val="0070C0"/>
                </a:solidFill>
                <a:latin typeface="Arial"/>
                <a:ea typeface="Meiryo"/>
                <a:cs typeface="Arial"/>
              </a:rPr>
              <a:t>■</a:t>
            </a:r>
            <a:r>
              <a:rPr lang="ja-JP" altLang="en-US" b="1">
                <a:solidFill>
                  <a:srgbClr val="0070C0"/>
                </a:solidFill>
                <a:latin typeface="Arial"/>
                <a:ea typeface="Meiryo"/>
                <a:cs typeface="Arial"/>
              </a:rPr>
              <a:t> </a:t>
            </a:r>
            <a:r>
              <a:rPr lang="ja-JP" b="1">
                <a:solidFill>
                  <a:srgbClr val="0070C0"/>
                </a:solidFill>
                <a:latin typeface="Arial"/>
                <a:ea typeface="Meiryo"/>
                <a:cs typeface="Arial"/>
              </a:rPr>
              <a:t>AI</a:t>
            </a:r>
            <a:r>
              <a:rPr lang="ja-JP" altLang="en-US" b="1">
                <a:solidFill>
                  <a:srgbClr val="0070C0"/>
                </a:solidFill>
                <a:latin typeface="Arial"/>
                <a:ea typeface="Meiryo"/>
                <a:cs typeface="Arial"/>
              </a:rPr>
              <a:t>高齢者</a:t>
            </a:r>
            <a:endParaRPr lang="ja-JP">
              <a:solidFill>
                <a:srgbClr val="0070C0"/>
              </a:solidFill>
              <a:cs typeface="Arial" charset="0"/>
            </a:endParaRPr>
          </a:p>
        </p:txBody>
      </p:sp>
      <p:pic>
        <p:nvPicPr>
          <p:cNvPr id="5" name="グラフィックス 10" descr="杖を持った男性 枠線">
            <a:extLst>
              <a:ext uri="{FF2B5EF4-FFF2-40B4-BE49-F238E27FC236}">
                <a16:creationId xmlns:a16="http://schemas.microsoft.com/office/drawing/2014/main" id="{50E4D6FC-8DBF-72EE-8FA2-3152D255A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687" y="4731076"/>
            <a:ext cx="1301884" cy="954784"/>
          </a:xfrm>
          <a:prstGeom prst="rect">
            <a:avLst/>
          </a:prstGeom>
        </p:spPr>
      </p:pic>
      <p:sp>
        <p:nvSpPr>
          <p:cNvPr id="15" name="スライド番号プレースホルダー 3">
            <a:extLst>
              <a:ext uri="{FF2B5EF4-FFF2-40B4-BE49-F238E27FC236}">
                <a16:creationId xmlns:a16="http://schemas.microsoft.com/office/drawing/2014/main" id="{E7F5D9F4-8B40-45C1-8C4A-D6D3DD84120B}"/>
              </a:ext>
            </a:extLst>
          </p:cNvPr>
          <p:cNvSpPr>
            <a:spLocks noGrp="1"/>
          </p:cNvSpPr>
          <p:nvPr>
            <p:ph type="sldNum" sz="quarter" idx="10"/>
          </p:nvPr>
        </p:nvSpPr>
        <p:spPr>
          <a:xfrm>
            <a:off x="8802290" y="6922775"/>
            <a:ext cx="1387269" cy="209506"/>
          </a:xfrm>
        </p:spPr>
        <p:txBody>
          <a:bodyPr/>
          <a:lstStyle/>
          <a:p>
            <a:pPr>
              <a:defRPr/>
            </a:pPr>
            <a:fld id="{361BB5EA-2288-41C2-AC40-248AFA1076AE}" type="slidenum">
              <a:rPr lang="ja-JP" altLang="en-US" smtClean="0"/>
              <a:pPr>
                <a:defRPr/>
              </a:pPr>
              <a:t>44</a:t>
            </a:fld>
            <a:endParaRPr lang="ja-JP" altLang="en-US"/>
          </a:p>
        </p:txBody>
      </p:sp>
    </p:spTree>
    <p:extLst>
      <p:ext uri="{BB962C8B-B14F-4D97-AF65-F5344CB8AC3E}">
        <p14:creationId xmlns:p14="http://schemas.microsoft.com/office/powerpoint/2010/main" val="2111774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フローチャート: 結合子 19">
            <a:extLst>
              <a:ext uri="{FF2B5EF4-FFF2-40B4-BE49-F238E27FC236}">
                <a16:creationId xmlns:a16="http://schemas.microsoft.com/office/drawing/2014/main" id="{6E0E4C72-6192-793C-3FE3-B593C9DA7727}"/>
              </a:ext>
            </a:extLst>
          </p:cNvPr>
          <p:cNvSpPr/>
          <p:nvPr/>
        </p:nvSpPr>
        <p:spPr>
          <a:xfrm>
            <a:off x="8509093" y="1167966"/>
            <a:ext cx="1055175" cy="1047300"/>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C3B95569-E274-3579-890F-AE80F69B9A40}"/>
              </a:ext>
            </a:extLst>
          </p:cNvPr>
          <p:cNvSpPr/>
          <p:nvPr/>
        </p:nvSpPr>
        <p:spPr>
          <a:xfrm>
            <a:off x="1124106" y="1191870"/>
            <a:ext cx="1055175" cy="1047300"/>
          </a:xfrm>
          <a:prstGeom prst="flowChartConnector">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6" descr="雲が浮かぶ空の様子&#10;&#10;説明は自動で生成されたものです">
            <a:extLst>
              <a:ext uri="{FF2B5EF4-FFF2-40B4-BE49-F238E27FC236}">
                <a16:creationId xmlns:a16="http://schemas.microsoft.com/office/drawing/2014/main" id="{90812B0F-A6AE-004E-D3F3-F0A83946A306}"/>
              </a:ext>
            </a:extLst>
          </p:cNvPr>
          <p:cNvPicPr>
            <a:picLocks noChangeAspect="1"/>
          </p:cNvPicPr>
          <p:nvPr/>
        </p:nvPicPr>
        <p:blipFill>
          <a:blip r:embed="rId2"/>
          <a:stretch>
            <a:fillRect/>
          </a:stretch>
        </p:blipFill>
        <p:spPr>
          <a:xfrm>
            <a:off x="5898989" y="2411182"/>
            <a:ext cx="2575120" cy="1458960"/>
          </a:xfrm>
          <a:prstGeom prst="rect">
            <a:avLst/>
          </a:prstGeom>
        </p:spPr>
      </p:pic>
      <p:sp>
        <p:nvSpPr>
          <p:cNvPr id="2" name="タイトル 1">
            <a:extLst>
              <a:ext uri="{FF2B5EF4-FFF2-40B4-BE49-F238E27FC236}">
                <a16:creationId xmlns:a16="http://schemas.microsoft.com/office/drawing/2014/main" id="{2D646E3D-39A8-9D26-EE90-FFD92F3E6866}"/>
              </a:ext>
            </a:extLst>
          </p:cNvPr>
          <p:cNvSpPr>
            <a:spLocks noGrp="1"/>
          </p:cNvSpPr>
          <p:nvPr>
            <p:ph type="title"/>
          </p:nvPr>
        </p:nvSpPr>
        <p:spPr>
          <a:xfrm>
            <a:off x="413204" y="383295"/>
            <a:ext cx="8279567" cy="453450"/>
          </a:xfrm>
        </p:spPr>
        <p:txBody>
          <a:bodyPr>
            <a:noAutofit/>
          </a:bodyPr>
          <a:lstStyle/>
          <a:p>
            <a:r>
              <a:rPr lang="ja-JP" sz="2800" b="1">
                <a:latin typeface="メイリオ"/>
                <a:ea typeface="メイリオ"/>
              </a:rPr>
              <a:t>ここからの３ヶ月間</a:t>
            </a:r>
            <a:r>
              <a:rPr lang="ja-JP" altLang="en-US" sz="2800" b="1">
                <a:latin typeface="メイリオ"/>
                <a:ea typeface="メイリオ"/>
              </a:rPr>
              <a:t>予定</a:t>
            </a:r>
            <a:endParaRPr lang="ja-JP" sz="2800" b="1">
              <a:latin typeface="メイリオ"/>
              <a:ea typeface="メイリオ"/>
            </a:endParaRPr>
          </a:p>
        </p:txBody>
      </p:sp>
      <p:sp>
        <p:nvSpPr>
          <p:cNvPr id="3" name="スライド番号プレースホルダー 2">
            <a:extLst>
              <a:ext uri="{FF2B5EF4-FFF2-40B4-BE49-F238E27FC236}">
                <a16:creationId xmlns:a16="http://schemas.microsoft.com/office/drawing/2014/main" id="{CABB9EAC-71F9-3EBF-CABF-9FA27AD80DF1}"/>
              </a:ext>
            </a:extLst>
          </p:cNvPr>
          <p:cNvSpPr>
            <a:spLocks noGrp="1"/>
          </p:cNvSpPr>
          <p:nvPr>
            <p:ph type="sldNum" sz="quarter" idx="10"/>
          </p:nvPr>
        </p:nvSpPr>
        <p:spPr/>
        <p:txBody>
          <a:bodyPr/>
          <a:lstStyle/>
          <a:p>
            <a:pPr>
              <a:defRPr/>
            </a:pPr>
            <a:fld id="{361BB5EA-2288-41C2-AC40-248AFA1076AE}" type="slidenum">
              <a:rPr lang="ja-JP" altLang="en-US" smtClean="0"/>
              <a:pPr>
                <a:defRPr/>
              </a:pPr>
              <a:t>45</a:t>
            </a:fld>
            <a:endParaRPr lang="ja-JP" altLang="en-US"/>
          </a:p>
        </p:txBody>
      </p:sp>
      <p:sp>
        <p:nvSpPr>
          <p:cNvPr id="12" name="CustomShape 3">
            <a:extLst>
              <a:ext uri="{FF2B5EF4-FFF2-40B4-BE49-F238E27FC236}">
                <a16:creationId xmlns:a16="http://schemas.microsoft.com/office/drawing/2014/main" id="{EF132EF1-6859-7B77-E082-D8BCCB3EC3FD}"/>
              </a:ext>
            </a:extLst>
          </p:cNvPr>
          <p:cNvSpPr/>
          <p:nvPr/>
        </p:nvSpPr>
        <p:spPr>
          <a:xfrm>
            <a:off x="4232160" y="6905160"/>
            <a:ext cx="5388120" cy="243720"/>
          </a:xfrm>
          <a:prstGeom prst="rect">
            <a:avLst/>
          </a:prstGeom>
          <a:noFill/>
          <a:ln>
            <a:noFill/>
          </a:ln>
        </p:spPr>
        <p:style>
          <a:lnRef idx="0">
            <a:scrgbClr r="0" g="0" b="0"/>
          </a:lnRef>
          <a:fillRef idx="0">
            <a:scrgbClr r="0" g="0" b="0"/>
          </a:fillRef>
          <a:effectRef idx="0">
            <a:scrgbClr r="0" g="0" b="0"/>
          </a:effectRef>
          <a:fontRef idx="minor"/>
        </p:style>
        <p:txBody>
          <a:bodyPr lIns="104400" tIns="52200" rIns="104400" bIns="52200" anchor="ctr">
            <a:noAutofit/>
          </a:bodyPr>
          <a:lstStyle/>
          <a:p>
            <a:pPr algn="r">
              <a:lnSpc>
                <a:spcPct val="100000"/>
              </a:lnSpc>
            </a:pPr>
            <a:r>
              <a:rPr lang="en-US" sz="1200" b="0" strike="noStrike" spc="-1">
                <a:solidFill>
                  <a:srgbClr val="FFFFFF"/>
                </a:solidFill>
                <a:latin typeface="Arial"/>
                <a:ea typeface="ＭＳ Ｐゴシック"/>
              </a:rPr>
              <a:t>Copyright © MetaReal Corp. All rights reserved.</a:t>
            </a:r>
            <a:endParaRPr lang="en-US" sz="1200" b="0" strike="noStrike" spc="-1">
              <a:latin typeface="Arial"/>
            </a:endParaRPr>
          </a:p>
        </p:txBody>
      </p:sp>
      <p:sp>
        <p:nvSpPr>
          <p:cNvPr id="15" name="テキスト ボックス 14">
            <a:extLst>
              <a:ext uri="{FF2B5EF4-FFF2-40B4-BE49-F238E27FC236}">
                <a16:creationId xmlns:a16="http://schemas.microsoft.com/office/drawing/2014/main" id="{838345D3-908A-40C1-BF7C-F1A4E04B75A7}"/>
              </a:ext>
            </a:extLst>
          </p:cNvPr>
          <p:cNvSpPr txBox="1"/>
          <p:nvPr/>
        </p:nvSpPr>
        <p:spPr>
          <a:xfrm>
            <a:off x="2535666" y="3731451"/>
            <a:ext cx="72558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chemeClr val="tx1">
                    <a:lumMod val="75000"/>
                    <a:lumOff val="25000"/>
                  </a:schemeClr>
                </a:solidFill>
                <a:latin typeface="Meiryo"/>
                <a:ea typeface="Meiryo"/>
                <a:cs typeface="Arial"/>
              </a:rPr>
              <a:t>メタ</a:t>
            </a:r>
            <a:r>
              <a:rPr lang="en-US" altLang="ja-JP" sz="2800" b="1">
                <a:solidFill>
                  <a:schemeClr val="tx1">
                    <a:lumMod val="75000"/>
                    <a:lumOff val="25000"/>
                  </a:schemeClr>
                </a:solidFill>
                <a:latin typeface="Meiryo"/>
                <a:ea typeface="Meiryo"/>
                <a:cs typeface="Arial"/>
              </a:rPr>
              <a:t>AI</a:t>
            </a:r>
            <a:br>
              <a:rPr lang="en-US" altLang="ja-JP" sz="3600" b="1">
                <a:latin typeface="Meiryo"/>
                <a:ea typeface="Meiryo"/>
                <a:cs typeface="Arial"/>
              </a:rPr>
            </a:br>
            <a:r>
              <a:rPr lang="ja-JP" altLang="en-US" sz="1600">
                <a:solidFill>
                  <a:schemeClr val="tx1">
                    <a:lumMod val="75000"/>
                    <a:lumOff val="25000"/>
                  </a:schemeClr>
                </a:solidFill>
                <a:latin typeface="Meiryo"/>
                <a:ea typeface="Meiryo"/>
                <a:cs typeface="Arial"/>
              </a:rPr>
              <a:t>（</a:t>
            </a:r>
            <a:r>
              <a:rPr lang="en-US" altLang="ja-JP" sz="1600">
                <a:solidFill>
                  <a:schemeClr val="tx1">
                    <a:lumMod val="75000"/>
                    <a:lumOff val="25000"/>
                  </a:schemeClr>
                </a:solidFill>
                <a:latin typeface="Meiryo"/>
                <a:ea typeface="Meiryo"/>
                <a:cs typeface="Arial"/>
              </a:rPr>
              <a:t>AI</a:t>
            </a:r>
            <a:r>
              <a:rPr lang="ja-JP" altLang="en-US" sz="1600">
                <a:solidFill>
                  <a:schemeClr val="tx1">
                    <a:lumMod val="75000"/>
                    <a:lumOff val="25000"/>
                  </a:schemeClr>
                </a:solidFill>
                <a:latin typeface="Meiryo"/>
                <a:ea typeface="Meiryo"/>
                <a:cs typeface="Arial"/>
              </a:rPr>
              <a:t>先生</a:t>
            </a:r>
            <a:r>
              <a:rPr lang="en-US" altLang="ja-JP" sz="1600">
                <a:solidFill>
                  <a:schemeClr val="tx1">
                    <a:lumMod val="75000"/>
                    <a:lumOff val="25000"/>
                  </a:schemeClr>
                </a:solidFill>
                <a:latin typeface="Meiryo"/>
                <a:ea typeface="Meiryo"/>
                <a:cs typeface="Arial"/>
              </a:rPr>
              <a:t>ver.2</a:t>
            </a:r>
            <a:r>
              <a:rPr lang="ja-JP" altLang="en-US" sz="1600">
                <a:solidFill>
                  <a:schemeClr val="tx1">
                    <a:lumMod val="75000"/>
                    <a:lumOff val="25000"/>
                  </a:schemeClr>
                </a:solidFill>
                <a:latin typeface="Meiryo"/>
                <a:ea typeface="Meiryo"/>
                <a:cs typeface="Arial"/>
              </a:rPr>
              <a:t>、</a:t>
            </a:r>
            <a:r>
              <a:rPr lang="en-US" altLang="ja-JP" sz="1600">
                <a:solidFill>
                  <a:schemeClr val="tx1">
                    <a:lumMod val="75000"/>
                    <a:lumOff val="25000"/>
                  </a:schemeClr>
                </a:solidFill>
                <a:latin typeface="Meiryo"/>
                <a:ea typeface="Meiryo"/>
                <a:cs typeface="Arial"/>
              </a:rPr>
              <a:t>AI</a:t>
            </a:r>
            <a:r>
              <a:rPr lang="ja-JP" altLang="en-US" sz="1600">
                <a:solidFill>
                  <a:schemeClr val="tx1">
                    <a:lumMod val="75000"/>
                    <a:lumOff val="25000"/>
                  </a:schemeClr>
                </a:solidFill>
                <a:latin typeface="Meiryo"/>
                <a:ea typeface="Meiryo"/>
                <a:cs typeface="Arial"/>
              </a:rPr>
              <a:t>ママ、</a:t>
            </a:r>
            <a:r>
              <a:rPr lang="en-US" altLang="ja-JP" sz="1600">
                <a:solidFill>
                  <a:schemeClr val="tx1">
                    <a:lumMod val="75000"/>
                    <a:lumOff val="25000"/>
                  </a:schemeClr>
                </a:solidFill>
                <a:latin typeface="Meiryo"/>
                <a:ea typeface="Meiryo"/>
                <a:cs typeface="Arial"/>
              </a:rPr>
              <a:t>AI</a:t>
            </a:r>
            <a:r>
              <a:rPr lang="ja-JP" altLang="en-US" sz="1600">
                <a:solidFill>
                  <a:schemeClr val="tx1">
                    <a:lumMod val="75000"/>
                    <a:lumOff val="25000"/>
                  </a:schemeClr>
                </a:solidFill>
                <a:latin typeface="Meiryo"/>
                <a:ea typeface="Meiryo"/>
                <a:cs typeface="Arial"/>
              </a:rPr>
              <a:t>ホスト、</a:t>
            </a:r>
            <a:r>
              <a:rPr lang="en-US" altLang="ja-JP" sz="1600">
                <a:solidFill>
                  <a:schemeClr val="tx1">
                    <a:lumMod val="75000"/>
                    <a:lumOff val="25000"/>
                  </a:schemeClr>
                </a:solidFill>
                <a:latin typeface="Meiryo"/>
                <a:ea typeface="Meiryo"/>
                <a:cs typeface="Arial"/>
              </a:rPr>
              <a:t>AI</a:t>
            </a:r>
            <a:r>
              <a:rPr lang="ja-JP" altLang="en-US" sz="1600">
                <a:solidFill>
                  <a:schemeClr val="tx1">
                    <a:lumMod val="75000"/>
                    <a:lumOff val="25000"/>
                  </a:schemeClr>
                </a:solidFill>
                <a:latin typeface="Meiryo"/>
                <a:ea typeface="Meiryo"/>
                <a:cs typeface="Arial"/>
              </a:rPr>
              <a:t>仏陀、</a:t>
            </a:r>
            <a:r>
              <a:rPr lang="en-US" altLang="ja-JP" sz="1600">
                <a:solidFill>
                  <a:schemeClr val="tx1">
                    <a:lumMod val="75000"/>
                    <a:lumOff val="25000"/>
                  </a:schemeClr>
                </a:solidFill>
                <a:latin typeface="Meiryo"/>
                <a:ea typeface="Meiryo"/>
                <a:cs typeface="Arial"/>
              </a:rPr>
              <a:t>AI</a:t>
            </a:r>
            <a:r>
              <a:rPr lang="ja-JP" altLang="en-US" sz="1600">
                <a:solidFill>
                  <a:schemeClr val="tx1">
                    <a:lumMod val="75000"/>
                    <a:lumOff val="25000"/>
                  </a:schemeClr>
                </a:solidFill>
                <a:latin typeface="Meiryo"/>
                <a:ea typeface="Meiryo"/>
                <a:cs typeface="Arial"/>
              </a:rPr>
              <a:t>高齢者等）</a:t>
            </a:r>
            <a:endParaRPr lang="ja-JP" altLang="en-US" sz="1600">
              <a:solidFill>
                <a:schemeClr val="tx1">
                  <a:lumMod val="75000"/>
                  <a:lumOff val="25000"/>
                </a:schemeClr>
              </a:solidFill>
              <a:latin typeface="Meiryo"/>
              <a:ea typeface="Meiryo"/>
              <a:cs typeface="Arial" charset="0"/>
            </a:endParaRPr>
          </a:p>
        </p:txBody>
      </p:sp>
      <p:grpSp>
        <p:nvGrpSpPr>
          <p:cNvPr id="4" name="グループ化 3">
            <a:extLst>
              <a:ext uri="{FF2B5EF4-FFF2-40B4-BE49-F238E27FC236}">
                <a16:creationId xmlns:a16="http://schemas.microsoft.com/office/drawing/2014/main" id="{31D21531-D32D-F1B8-84ED-F031F6426C39}"/>
              </a:ext>
            </a:extLst>
          </p:cNvPr>
          <p:cNvGrpSpPr/>
          <p:nvPr/>
        </p:nvGrpSpPr>
        <p:grpSpPr>
          <a:xfrm>
            <a:off x="4232608" y="1167659"/>
            <a:ext cx="1055175" cy="1047300"/>
            <a:chOff x="4232608" y="1127310"/>
            <a:chExt cx="1055175" cy="1047300"/>
          </a:xfrm>
        </p:grpSpPr>
        <p:sp>
          <p:nvSpPr>
            <p:cNvPr id="21" name="フローチャート: 結合子 20">
              <a:extLst>
                <a:ext uri="{FF2B5EF4-FFF2-40B4-BE49-F238E27FC236}">
                  <a16:creationId xmlns:a16="http://schemas.microsoft.com/office/drawing/2014/main" id="{BEF14033-B688-BF10-1B07-4BB0E8726D13}"/>
                </a:ext>
              </a:extLst>
            </p:cNvPr>
            <p:cNvSpPr/>
            <p:nvPr/>
          </p:nvSpPr>
          <p:spPr>
            <a:xfrm>
              <a:off x="4232608" y="1127310"/>
              <a:ext cx="1055175" cy="1047300"/>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5">
              <a:extLst>
                <a:ext uri="{FF2B5EF4-FFF2-40B4-BE49-F238E27FC236}">
                  <a16:creationId xmlns:a16="http://schemas.microsoft.com/office/drawing/2014/main" id="{93A2D00A-F494-ABBC-492E-4BCD21BBC81B}"/>
                </a:ext>
              </a:extLst>
            </p:cNvPr>
            <p:cNvPicPr>
              <a:picLocks noChangeAspect="1"/>
            </p:cNvPicPr>
            <p:nvPr/>
          </p:nvPicPr>
          <p:blipFill>
            <a:blip r:embed="rId3"/>
            <a:stretch>
              <a:fillRect/>
            </a:stretch>
          </p:blipFill>
          <p:spPr>
            <a:xfrm>
              <a:off x="4401869" y="1287914"/>
              <a:ext cx="719359" cy="725308"/>
            </a:xfrm>
            <a:prstGeom prst="rect">
              <a:avLst/>
            </a:prstGeom>
            <a:ln>
              <a:noFill/>
            </a:ln>
          </p:spPr>
        </p:pic>
      </p:grpSp>
      <p:sp>
        <p:nvSpPr>
          <p:cNvPr id="16" name="テキスト ボックス 15">
            <a:extLst>
              <a:ext uri="{FF2B5EF4-FFF2-40B4-BE49-F238E27FC236}">
                <a16:creationId xmlns:a16="http://schemas.microsoft.com/office/drawing/2014/main" id="{AF092362-F3C7-AC23-C0AA-13C61FD5E300}"/>
              </a:ext>
            </a:extLst>
          </p:cNvPr>
          <p:cNvSpPr txBox="1"/>
          <p:nvPr/>
        </p:nvSpPr>
        <p:spPr>
          <a:xfrm>
            <a:off x="1421578" y="1323573"/>
            <a:ext cx="2980126" cy="10464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6200" b="1">
                <a:solidFill>
                  <a:schemeClr val="tx1">
                    <a:lumMod val="75000"/>
                    <a:lumOff val="25000"/>
                  </a:schemeClr>
                </a:solidFill>
                <a:latin typeface="Meiryo"/>
                <a:ea typeface="Meiryo"/>
                <a:cs typeface="Meiryo UI" panose="020B0604030504040204" pitchFamily="50" charset="-128"/>
              </a:rPr>
              <a:t>生成AI</a:t>
            </a:r>
          </a:p>
        </p:txBody>
      </p:sp>
      <p:sp>
        <p:nvSpPr>
          <p:cNvPr id="17" name="テキスト ボックス 16">
            <a:extLst>
              <a:ext uri="{FF2B5EF4-FFF2-40B4-BE49-F238E27FC236}">
                <a16:creationId xmlns:a16="http://schemas.microsoft.com/office/drawing/2014/main" id="{F6C3CBD4-AF3C-6EE8-9A33-484723355570}"/>
              </a:ext>
            </a:extLst>
          </p:cNvPr>
          <p:cNvSpPr txBox="1"/>
          <p:nvPr/>
        </p:nvSpPr>
        <p:spPr>
          <a:xfrm>
            <a:off x="5338352" y="1325710"/>
            <a:ext cx="4274526"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6000" b="1">
                <a:solidFill>
                  <a:schemeClr val="tx1">
                    <a:lumMod val="75000"/>
                    <a:lumOff val="25000"/>
                  </a:schemeClr>
                </a:solidFill>
                <a:latin typeface="Meiryo"/>
                <a:ea typeface="Meiryo"/>
                <a:cs typeface="Meiryo UI" panose="020B0604030504040204" pitchFamily="50" charset="-128"/>
              </a:rPr>
              <a:t>メタバース</a:t>
            </a:r>
          </a:p>
        </p:txBody>
      </p:sp>
      <p:sp>
        <p:nvSpPr>
          <p:cNvPr id="5" name="テキスト ボックス 4">
            <a:extLst>
              <a:ext uri="{FF2B5EF4-FFF2-40B4-BE49-F238E27FC236}">
                <a16:creationId xmlns:a16="http://schemas.microsoft.com/office/drawing/2014/main" id="{758C1033-7B63-C509-82E0-C3F52F56D054}"/>
              </a:ext>
            </a:extLst>
          </p:cNvPr>
          <p:cNvSpPr txBox="1"/>
          <p:nvPr/>
        </p:nvSpPr>
        <p:spPr>
          <a:xfrm>
            <a:off x="2535858" y="2550132"/>
            <a:ext cx="31896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chemeClr val="tx1">
                    <a:lumMod val="75000"/>
                    <a:lumOff val="25000"/>
                  </a:schemeClr>
                </a:solidFill>
                <a:latin typeface="Meiryo"/>
                <a:ea typeface="Meiryo"/>
                <a:cs typeface="Arial"/>
              </a:rPr>
              <a:t>Genesis </a:t>
            </a:r>
            <a:br>
              <a:rPr lang="en-US" altLang="ja-JP" sz="2800" b="1">
                <a:latin typeface="Meiryo"/>
                <a:ea typeface="Meiryo"/>
                <a:cs typeface="Arial"/>
              </a:rPr>
            </a:br>
            <a:r>
              <a:rPr lang="ja-JP" altLang="en-US" sz="1600" b="1">
                <a:solidFill>
                  <a:schemeClr val="tx1">
                    <a:lumMod val="75000"/>
                    <a:lumOff val="25000"/>
                  </a:schemeClr>
                </a:solidFill>
                <a:latin typeface="Meiryo"/>
                <a:ea typeface="Meiryo"/>
                <a:cs typeface="Arial"/>
              </a:rPr>
              <a:t>(</a:t>
            </a:r>
            <a:r>
              <a:rPr lang="en-US" altLang="ja-JP" sz="1600" b="1">
                <a:solidFill>
                  <a:schemeClr val="tx1">
                    <a:lumMod val="75000"/>
                    <a:lumOff val="25000"/>
                  </a:schemeClr>
                </a:solidFill>
                <a:latin typeface="Meiryo"/>
                <a:ea typeface="Meiryo"/>
                <a:cs typeface="Arial"/>
              </a:rPr>
              <a:t>Speech</a:t>
            </a:r>
            <a:r>
              <a:rPr lang="ja-JP" altLang="en-US" sz="1600" b="1">
                <a:solidFill>
                  <a:schemeClr val="tx1">
                    <a:lumMod val="75000"/>
                    <a:lumOff val="25000"/>
                  </a:schemeClr>
                </a:solidFill>
                <a:latin typeface="Meiryo"/>
                <a:ea typeface="Meiryo"/>
                <a:cs typeface="Arial"/>
              </a:rPr>
              <a:t> to World)</a:t>
            </a:r>
            <a:br>
              <a:rPr lang="en-US" altLang="ja-JP" sz="1600" b="1">
                <a:latin typeface="Meiryo"/>
                <a:ea typeface="Meiryo"/>
                <a:cs typeface="Arial"/>
              </a:rPr>
            </a:br>
            <a:r>
              <a:rPr lang="ja-JP" altLang="en-US" sz="1600">
                <a:solidFill>
                  <a:schemeClr val="tx1">
                    <a:lumMod val="75000"/>
                    <a:lumOff val="25000"/>
                  </a:schemeClr>
                </a:solidFill>
                <a:latin typeface="Meiryo"/>
                <a:ea typeface="Meiryo"/>
                <a:cs typeface="Arial"/>
              </a:rPr>
              <a:t>メタバースワールドの自動生成</a:t>
            </a:r>
            <a:endParaRPr lang="ja-JP" altLang="en-US" sz="1600">
              <a:solidFill>
                <a:schemeClr val="tx1">
                  <a:lumMod val="75000"/>
                  <a:lumOff val="25000"/>
                </a:schemeClr>
              </a:solidFill>
              <a:latin typeface="Meiryo"/>
              <a:ea typeface="Meiryo"/>
              <a:cs typeface="Arial" charset="0"/>
            </a:endParaRPr>
          </a:p>
        </p:txBody>
      </p:sp>
      <p:sp>
        <p:nvSpPr>
          <p:cNvPr id="7" name="正方形/長方形 6">
            <a:extLst>
              <a:ext uri="{FF2B5EF4-FFF2-40B4-BE49-F238E27FC236}">
                <a16:creationId xmlns:a16="http://schemas.microsoft.com/office/drawing/2014/main" id="{6CE020B8-B165-9D34-7313-1A45CB4D8451}"/>
              </a:ext>
            </a:extLst>
          </p:cNvPr>
          <p:cNvSpPr/>
          <p:nvPr/>
        </p:nvSpPr>
        <p:spPr>
          <a:xfrm>
            <a:off x="2363371" y="2549775"/>
            <a:ext cx="124458" cy="952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FB371DE-7757-0F91-2064-5B41A4145269}"/>
              </a:ext>
            </a:extLst>
          </p:cNvPr>
          <p:cNvSpPr/>
          <p:nvPr/>
        </p:nvSpPr>
        <p:spPr>
          <a:xfrm>
            <a:off x="2363584" y="3775007"/>
            <a:ext cx="124458" cy="7539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1D5372D-0724-1B4A-B177-077A0EB0E9D0}"/>
              </a:ext>
            </a:extLst>
          </p:cNvPr>
          <p:cNvSpPr/>
          <p:nvPr/>
        </p:nvSpPr>
        <p:spPr>
          <a:xfrm>
            <a:off x="593976" y="4841691"/>
            <a:ext cx="9636876" cy="15842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b="1">
              <a:solidFill>
                <a:schemeClr val="tx1">
                  <a:lumMod val="75000"/>
                  <a:lumOff val="25000"/>
                </a:schemeClr>
              </a:solidFill>
              <a:latin typeface="Calibri"/>
              <a:ea typeface="Meiryo"/>
            </a:endParaRPr>
          </a:p>
        </p:txBody>
      </p:sp>
      <p:sp>
        <p:nvSpPr>
          <p:cNvPr id="10" name="テキスト ボックス 9">
            <a:extLst>
              <a:ext uri="{FF2B5EF4-FFF2-40B4-BE49-F238E27FC236}">
                <a16:creationId xmlns:a16="http://schemas.microsoft.com/office/drawing/2014/main" id="{3AFB0691-1742-6953-024A-CC7425668795}"/>
              </a:ext>
            </a:extLst>
          </p:cNvPr>
          <p:cNvSpPr txBox="1"/>
          <p:nvPr/>
        </p:nvSpPr>
        <p:spPr>
          <a:xfrm>
            <a:off x="965128" y="5075451"/>
            <a:ext cx="90737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a:solidFill>
                  <a:schemeClr val="tx1">
                    <a:lumMod val="85000"/>
                    <a:lumOff val="15000"/>
                  </a:schemeClr>
                </a:solidFill>
                <a:latin typeface="Meiryo"/>
                <a:ea typeface="Meiryo UI"/>
                <a:cs typeface="Arial"/>
              </a:rPr>
              <a:t>Genesis</a:t>
            </a:r>
            <a:r>
              <a:rPr lang="ja-JP">
                <a:solidFill>
                  <a:schemeClr val="tx1">
                    <a:lumMod val="85000"/>
                    <a:lumOff val="15000"/>
                  </a:schemeClr>
                </a:solidFill>
                <a:latin typeface="Meiryo"/>
                <a:ea typeface="Meiryo"/>
                <a:cs typeface="Arial"/>
              </a:rPr>
              <a:t>（ワールド自動生成技術）を当社メタバース技術のコアコンピタンスに据え、この技術の完成度を高めていく。</a:t>
            </a:r>
            <a:endParaRPr lang="en-US" altLang="ja-JP">
              <a:solidFill>
                <a:schemeClr val="tx1">
                  <a:lumMod val="85000"/>
                  <a:lumOff val="15000"/>
                </a:schemeClr>
              </a:solidFill>
              <a:latin typeface="Arial"/>
              <a:ea typeface="Meiryo UI" panose="020B0604030504040204" pitchFamily="50" charset="-128"/>
              <a:cs typeface="Arial"/>
            </a:endParaRPr>
          </a:p>
          <a:p>
            <a:pPr algn="l"/>
            <a:r>
              <a:rPr lang="ja-JP">
                <a:solidFill>
                  <a:schemeClr val="tx1">
                    <a:lumMod val="85000"/>
                    <a:lumOff val="15000"/>
                  </a:schemeClr>
                </a:solidFill>
                <a:latin typeface="Meiryo"/>
                <a:ea typeface="Meiryo"/>
              </a:rPr>
              <a:t>メタバース市場が幻滅期を通過した時点において、世界レベルの技術を保有するプレイヤーの地位を確立する。</a:t>
            </a:r>
            <a:endParaRPr lang="ja-JP">
              <a:solidFill>
                <a:schemeClr val="tx1">
                  <a:lumMod val="85000"/>
                  <a:lumOff val="15000"/>
                </a:schemeClr>
              </a:solidFill>
            </a:endParaRPr>
          </a:p>
        </p:txBody>
      </p:sp>
      <p:sp>
        <p:nvSpPr>
          <p:cNvPr id="22" name="フローチャート: 結合子 21">
            <a:extLst>
              <a:ext uri="{FF2B5EF4-FFF2-40B4-BE49-F238E27FC236}">
                <a16:creationId xmlns:a16="http://schemas.microsoft.com/office/drawing/2014/main" id="{47B6B531-3032-CF5F-0CD5-8F5926EDA15F}"/>
              </a:ext>
            </a:extLst>
          </p:cNvPr>
          <p:cNvSpPr/>
          <p:nvPr/>
        </p:nvSpPr>
        <p:spPr>
          <a:xfrm>
            <a:off x="4232631" y="1167661"/>
            <a:ext cx="1055175" cy="1047300"/>
          </a:xfrm>
          <a:prstGeom prst="flowChartConnector">
            <a:avLst/>
          </a:prstGeom>
          <a:solidFill>
            <a:srgbClr val="FFFFF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3243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587" y="2843733"/>
            <a:ext cx="10693400" cy="1872208"/>
          </a:xfrm>
        </p:spPr>
        <p:txBody>
          <a:bodyPr/>
          <a:lstStyle/>
          <a:p>
            <a:r>
              <a:rPr kumimoji="1" lang="en-US" altLang="ja-JP"/>
              <a:t>2024</a:t>
            </a:r>
            <a:r>
              <a:rPr kumimoji="1" lang="ja-JP" altLang="en-US"/>
              <a:t>年</a:t>
            </a:r>
            <a:r>
              <a:rPr kumimoji="1" lang="en-US" altLang="ja-JP"/>
              <a:t>2</a:t>
            </a:r>
            <a:r>
              <a:rPr kumimoji="1" lang="ja-JP" altLang="en-US"/>
              <a:t>月期　業績予想</a:t>
            </a:r>
          </a:p>
        </p:txBody>
      </p:sp>
    </p:spTree>
    <p:extLst>
      <p:ext uri="{BB962C8B-B14F-4D97-AF65-F5344CB8AC3E}">
        <p14:creationId xmlns:p14="http://schemas.microsoft.com/office/powerpoint/2010/main" val="744252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5"/>
          <p:cNvSpPr>
            <a:spLocks noGrp="1"/>
          </p:cNvSpPr>
          <p:nvPr>
            <p:ph type="title"/>
          </p:nvPr>
        </p:nvSpPr>
        <p:spPr>
          <a:xfrm>
            <a:off x="544461" y="470785"/>
            <a:ext cx="8545861" cy="453450"/>
          </a:xfrm>
        </p:spPr>
        <p:txBody>
          <a:bodyPr>
            <a:noAutofit/>
          </a:bodyPr>
          <a:lstStyle/>
          <a:p>
            <a:r>
              <a:rPr lang="en-US" altLang="ja-JP" sz="2800"/>
              <a:t>2024</a:t>
            </a:r>
            <a:r>
              <a:rPr lang="ja-JP" altLang="en-US" sz="2800"/>
              <a:t>年</a:t>
            </a:r>
            <a:r>
              <a:rPr lang="en-US" altLang="ja-JP" sz="2800"/>
              <a:t>2</a:t>
            </a:r>
            <a:r>
              <a:rPr lang="ja-JP" altLang="en-US" sz="2800"/>
              <a:t>月期連結業績予想</a:t>
            </a:r>
            <a:endParaRPr lang="ja-JP" altLang="en-US"/>
          </a:p>
        </p:txBody>
      </p:sp>
      <p:sp>
        <p:nvSpPr>
          <p:cNvPr id="9" name="フッター プレースホルダー 3"/>
          <p:cNvSpPr>
            <a:spLocks noGrp="1"/>
          </p:cNvSpPr>
          <p:nvPr>
            <p:ph type="ftr" sz="quarter" idx="11"/>
          </p:nvPr>
        </p:nvSpPr>
        <p:spPr/>
        <p:txBody>
          <a:bodyPr/>
          <a:lstStyle/>
          <a:p>
            <a:r>
              <a:rPr lang="en-US"/>
              <a:t>Copyright © </a:t>
            </a:r>
            <a:r>
              <a:rPr lang="en-US" altLang="ja-JP" err="1"/>
              <a:t>MetaReal</a:t>
            </a:r>
            <a:r>
              <a:rPr lang="en-US"/>
              <a:t> Corp. All rights reserved.</a:t>
            </a:r>
          </a:p>
        </p:txBody>
      </p:sp>
      <p:sp>
        <p:nvSpPr>
          <p:cNvPr id="2" name="スライド番号プレースホルダー 1"/>
          <p:cNvSpPr>
            <a:spLocks noGrp="1"/>
          </p:cNvSpPr>
          <p:nvPr>
            <p:ph type="sldNum" sz="quarter" idx="10"/>
          </p:nvPr>
        </p:nvSpPr>
        <p:spPr/>
        <p:txBody>
          <a:bodyPr/>
          <a:lstStyle/>
          <a:p>
            <a:pPr>
              <a:defRPr/>
            </a:pPr>
            <a:fld id="{361BB5EA-2288-41C2-AC40-248AFA1076AE}" type="slidenum">
              <a:rPr lang="ja-JP" altLang="en-US" smtClean="0"/>
              <a:pPr>
                <a:defRPr/>
              </a:pPr>
              <a:t>47</a:t>
            </a:fld>
            <a:endParaRPr lang="ja-JP" altLang="en-US"/>
          </a:p>
        </p:txBody>
      </p:sp>
      <p:graphicFrame>
        <p:nvGraphicFramePr>
          <p:cNvPr id="8" name="表 10">
            <a:extLst>
              <a:ext uri="{FF2B5EF4-FFF2-40B4-BE49-F238E27FC236}">
                <a16:creationId xmlns:a16="http://schemas.microsoft.com/office/drawing/2014/main" id="{F04C0220-E771-4574-BA06-0C33884122FA}"/>
              </a:ext>
            </a:extLst>
          </p:cNvPr>
          <p:cNvGraphicFramePr>
            <a:graphicFrameLocks noGrp="1"/>
          </p:cNvGraphicFramePr>
          <p:nvPr>
            <p:extLst>
              <p:ext uri="{D42A27DB-BD31-4B8C-83A1-F6EECF244321}">
                <p14:modId xmlns:p14="http://schemas.microsoft.com/office/powerpoint/2010/main" val="4255499005"/>
              </p:ext>
            </p:extLst>
          </p:nvPr>
        </p:nvGraphicFramePr>
        <p:xfrm>
          <a:off x="828046" y="1568154"/>
          <a:ext cx="9029224" cy="977559"/>
        </p:xfrm>
        <a:graphic>
          <a:graphicData uri="http://schemas.openxmlformats.org/drawingml/2006/table">
            <a:tbl>
              <a:tblPr firstRow="1" bandRow="1">
                <a:tableStyleId>{073A0DAA-6AF3-43AB-8588-CEC1D06C72B9}</a:tableStyleId>
              </a:tblPr>
              <a:tblGrid>
                <a:gridCol w="2130450">
                  <a:extLst>
                    <a:ext uri="{9D8B030D-6E8A-4147-A177-3AD203B41FA5}">
                      <a16:colId xmlns:a16="http://schemas.microsoft.com/office/drawing/2014/main" val="2822613763"/>
                    </a:ext>
                  </a:extLst>
                </a:gridCol>
                <a:gridCol w="1881314">
                  <a:extLst>
                    <a:ext uri="{9D8B030D-6E8A-4147-A177-3AD203B41FA5}">
                      <a16:colId xmlns:a16="http://schemas.microsoft.com/office/drawing/2014/main" val="2647256813"/>
                    </a:ext>
                  </a:extLst>
                </a:gridCol>
                <a:gridCol w="1653018">
                  <a:extLst>
                    <a:ext uri="{9D8B030D-6E8A-4147-A177-3AD203B41FA5}">
                      <a16:colId xmlns:a16="http://schemas.microsoft.com/office/drawing/2014/main" val="142425610"/>
                    </a:ext>
                  </a:extLst>
                </a:gridCol>
                <a:gridCol w="1828689">
                  <a:extLst>
                    <a:ext uri="{9D8B030D-6E8A-4147-A177-3AD203B41FA5}">
                      <a16:colId xmlns:a16="http://schemas.microsoft.com/office/drawing/2014/main" val="3356105530"/>
                    </a:ext>
                  </a:extLst>
                </a:gridCol>
                <a:gridCol w="1535753">
                  <a:extLst>
                    <a:ext uri="{9D8B030D-6E8A-4147-A177-3AD203B41FA5}">
                      <a16:colId xmlns:a16="http://schemas.microsoft.com/office/drawing/2014/main" val="2555316340"/>
                    </a:ext>
                  </a:extLst>
                </a:gridCol>
              </a:tblGrid>
              <a:tr h="367959">
                <a:tc>
                  <a:txBody>
                    <a:bodyPr/>
                    <a:lstStyle/>
                    <a:p>
                      <a:endParaRPr kumimoji="1" lang="ja-JP" altLang="en-US" sz="120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kumimoji="1" lang="ja-JP" altLang="en-US" sz="1600">
                          <a:solidFill>
                            <a:schemeClr val="bg1"/>
                          </a:solidFill>
                          <a:latin typeface="メイリオ" panose="020B0604030504040204" pitchFamily="50" charset="-128"/>
                          <a:ea typeface="メイリオ" panose="020B0604030504040204" pitchFamily="50" charset="-128"/>
                        </a:rPr>
                        <a:t>売上高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pPr algn="ctr"/>
                      <a:r>
                        <a:rPr kumimoji="1" lang="ja-JP" altLang="en-US" sz="1600">
                          <a:solidFill>
                            <a:schemeClr val="bg1"/>
                          </a:solidFill>
                          <a:latin typeface="メイリオ" panose="020B0604030504040204" pitchFamily="50" charset="-128"/>
                          <a:ea typeface="メイリオ" panose="020B0604030504040204" pitchFamily="50" charset="-128"/>
                        </a:rPr>
                        <a:t>営業利益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07358511"/>
                  </a:ext>
                </a:extLst>
              </a:tr>
              <a:tr h="256328">
                <a:tc>
                  <a:txBody>
                    <a:bodyPr/>
                    <a:lstStyle/>
                    <a:p>
                      <a:endParaRPr kumimoji="1" lang="ja-JP" altLang="en-US" sz="120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百万円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百万円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803776"/>
                  </a:ext>
                </a:extLst>
              </a:tr>
              <a:tr h="311016">
                <a:tc>
                  <a:txBody>
                    <a:bodyPr/>
                    <a:lstStyle/>
                    <a:p>
                      <a:pPr algn="ctr"/>
                      <a:r>
                        <a:rPr kumimoji="1" lang="en-US" altLang="ja-JP" sz="1600">
                          <a:solidFill>
                            <a:schemeClr val="tx1"/>
                          </a:solidFill>
                          <a:latin typeface="メイリオ"/>
                          <a:ea typeface="メイリオ"/>
                        </a:rPr>
                        <a:t>2024</a:t>
                      </a:r>
                      <a:r>
                        <a:rPr kumimoji="1" lang="ja-JP" altLang="en-US" sz="1600">
                          <a:solidFill>
                            <a:schemeClr val="tx1"/>
                          </a:solidFill>
                          <a:latin typeface="メイリオ"/>
                          <a:ea typeface="メイリオ"/>
                        </a:rPr>
                        <a:t>年</a:t>
                      </a:r>
                      <a:r>
                        <a:rPr kumimoji="1" lang="en-US" altLang="ja-JP" sz="1600">
                          <a:solidFill>
                            <a:schemeClr val="tx1"/>
                          </a:solidFill>
                          <a:latin typeface="メイリオ"/>
                          <a:ea typeface="メイリオ"/>
                        </a:rPr>
                        <a:t>2</a:t>
                      </a:r>
                      <a:r>
                        <a:rPr kumimoji="1" lang="ja-JP" altLang="en-US" sz="1600">
                          <a:solidFill>
                            <a:schemeClr val="tx1"/>
                          </a:solidFill>
                          <a:latin typeface="メイリオ"/>
                          <a:ea typeface="メイリオ"/>
                        </a:rPr>
                        <a:t>月期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4,589</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6.9</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u="none">
                          <a:solidFill>
                            <a:schemeClr val="tx1"/>
                          </a:solidFill>
                          <a:latin typeface="メイリオ"/>
                          <a:ea typeface="メイリオ"/>
                        </a:rPr>
                        <a:t>611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u="none">
                          <a:solidFill>
                            <a:schemeClr val="tx1"/>
                          </a:solidFill>
                          <a:latin typeface="メイリオ"/>
                          <a:ea typeface="メイリオ"/>
                        </a:rPr>
                        <a:t>18.6</a:t>
                      </a:r>
                      <a:endParaRPr kumimoji="1" lang="ja-JP" altLang="en-US" sz="1600" u="none">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66194"/>
                  </a:ext>
                </a:extLst>
              </a:tr>
            </a:tbl>
          </a:graphicData>
        </a:graphic>
      </p:graphicFrame>
      <p:graphicFrame>
        <p:nvGraphicFramePr>
          <p:cNvPr id="12" name="表 10">
            <a:extLst>
              <a:ext uri="{FF2B5EF4-FFF2-40B4-BE49-F238E27FC236}">
                <a16:creationId xmlns:a16="http://schemas.microsoft.com/office/drawing/2014/main" id="{29EB9745-D482-436C-82B2-050C33F8A270}"/>
              </a:ext>
            </a:extLst>
          </p:cNvPr>
          <p:cNvGraphicFramePr>
            <a:graphicFrameLocks noGrp="1"/>
          </p:cNvGraphicFramePr>
          <p:nvPr>
            <p:extLst>
              <p:ext uri="{D42A27DB-BD31-4B8C-83A1-F6EECF244321}">
                <p14:modId xmlns:p14="http://schemas.microsoft.com/office/powerpoint/2010/main" val="3696463472"/>
              </p:ext>
            </p:extLst>
          </p:nvPr>
        </p:nvGraphicFramePr>
        <p:xfrm>
          <a:off x="828046" y="3232093"/>
          <a:ext cx="9029225" cy="2030055"/>
        </p:xfrm>
        <a:graphic>
          <a:graphicData uri="http://schemas.openxmlformats.org/drawingml/2006/table">
            <a:tbl>
              <a:tblPr firstRow="1" bandRow="1">
                <a:tableStyleId>{073A0DAA-6AF3-43AB-8588-CEC1D06C72B9}</a:tableStyleId>
              </a:tblPr>
              <a:tblGrid>
                <a:gridCol w="2130450">
                  <a:extLst>
                    <a:ext uri="{9D8B030D-6E8A-4147-A177-3AD203B41FA5}">
                      <a16:colId xmlns:a16="http://schemas.microsoft.com/office/drawing/2014/main" val="2822613763"/>
                    </a:ext>
                  </a:extLst>
                </a:gridCol>
                <a:gridCol w="1855775">
                  <a:extLst>
                    <a:ext uri="{9D8B030D-6E8A-4147-A177-3AD203B41FA5}">
                      <a16:colId xmlns:a16="http://schemas.microsoft.com/office/drawing/2014/main" val="2647256813"/>
                    </a:ext>
                  </a:extLst>
                </a:gridCol>
                <a:gridCol w="1659983">
                  <a:extLst>
                    <a:ext uri="{9D8B030D-6E8A-4147-A177-3AD203B41FA5}">
                      <a16:colId xmlns:a16="http://schemas.microsoft.com/office/drawing/2014/main" val="142425610"/>
                    </a:ext>
                  </a:extLst>
                </a:gridCol>
                <a:gridCol w="1796187">
                  <a:extLst>
                    <a:ext uri="{9D8B030D-6E8A-4147-A177-3AD203B41FA5}">
                      <a16:colId xmlns:a16="http://schemas.microsoft.com/office/drawing/2014/main" val="3356105530"/>
                    </a:ext>
                  </a:extLst>
                </a:gridCol>
                <a:gridCol w="1586830">
                  <a:extLst>
                    <a:ext uri="{9D8B030D-6E8A-4147-A177-3AD203B41FA5}">
                      <a16:colId xmlns:a16="http://schemas.microsoft.com/office/drawing/2014/main" val="2555316340"/>
                    </a:ext>
                  </a:extLst>
                </a:gridCol>
              </a:tblGrid>
              <a:tr h="353655">
                <a:tc>
                  <a:txBody>
                    <a:bodyPr/>
                    <a:lstStyle/>
                    <a:p>
                      <a:endParaRPr kumimoji="1" lang="ja-JP" altLang="en-US" sz="120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kumimoji="1" lang="ja-JP" altLang="en-US" sz="1600">
                          <a:solidFill>
                            <a:schemeClr val="bg1"/>
                          </a:solidFill>
                          <a:latin typeface="メイリオ" panose="020B0604030504040204" pitchFamily="50" charset="-128"/>
                          <a:ea typeface="メイリオ" panose="020B0604030504040204" pitchFamily="50" charset="-128"/>
                        </a:rPr>
                        <a:t>売上高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pPr algn="ctr"/>
                      <a:r>
                        <a:rPr kumimoji="1" lang="ja-JP" altLang="en-US" sz="1600">
                          <a:solidFill>
                            <a:schemeClr val="bg1"/>
                          </a:solidFill>
                          <a:latin typeface="メイリオ" panose="020B0604030504040204" pitchFamily="50" charset="-128"/>
                          <a:ea typeface="メイリオ" panose="020B0604030504040204" pitchFamily="50" charset="-128"/>
                        </a:rPr>
                        <a:t>営業利益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07358511"/>
                  </a:ext>
                </a:extLst>
              </a:tr>
              <a:tr h="326574">
                <a:tc>
                  <a:txBody>
                    <a:bodyPr/>
                    <a:lstStyle/>
                    <a:p>
                      <a:pPr marL="0" marR="0" lvl="0" indent="0" algn="ctr" defTabSz="1042847"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メイリオ"/>
                          <a:ea typeface="メイリオ"/>
                        </a:rPr>
                        <a:t>2024</a:t>
                      </a:r>
                      <a:r>
                        <a:rPr kumimoji="1" lang="ja-JP" altLang="en-US" sz="1600">
                          <a:solidFill>
                            <a:schemeClr val="tx1"/>
                          </a:solidFill>
                          <a:latin typeface="メイリオ"/>
                          <a:ea typeface="メイリオ"/>
                        </a:rPr>
                        <a:t>年</a:t>
                      </a:r>
                      <a:r>
                        <a:rPr kumimoji="1" lang="en-US" altLang="ja-JP" sz="1600">
                          <a:solidFill>
                            <a:schemeClr val="tx1"/>
                          </a:solidFill>
                          <a:latin typeface="メイリオ"/>
                          <a:ea typeface="メイリオ"/>
                        </a:rPr>
                        <a:t>2</a:t>
                      </a:r>
                      <a:r>
                        <a:rPr kumimoji="1" lang="ja-JP" altLang="en-US" sz="1600">
                          <a:solidFill>
                            <a:schemeClr val="tx1"/>
                          </a:solidFill>
                          <a:latin typeface="メイリオ"/>
                          <a:ea typeface="メイリオ"/>
                        </a:rPr>
                        <a:t>月期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百万円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百万円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a:solidFill>
                            <a:schemeClr val="tx1"/>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803776"/>
                  </a:ext>
                </a:extLst>
              </a:tr>
              <a:tr h="334258">
                <a:tc>
                  <a:txBody>
                    <a:bodyPr/>
                    <a:lstStyle/>
                    <a:p>
                      <a:pPr algn="ctr"/>
                      <a:r>
                        <a:rPr kumimoji="1" lang="en-US" altLang="ja-JP" sz="1600">
                          <a:solidFill>
                            <a:schemeClr val="tx1"/>
                          </a:solidFill>
                          <a:latin typeface="メイリオ"/>
                          <a:ea typeface="メイリオ"/>
                        </a:rPr>
                        <a:t>MT</a:t>
                      </a:r>
                      <a:r>
                        <a:rPr kumimoji="1" lang="ja-JP" altLang="en-US" sz="1600">
                          <a:solidFill>
                            <a:schemeClr val="tx1"/>
                          </a:solidFill>
                          <a:latin typeface="メイリオ"/>
                          <a:ea typeface="メイリオ"/>
                        </a:rPr>
                        <a:t>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3,152</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8.3</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latin typeface="メイリオ"/>
                          <a:ea typeface="メイリオ"/>
                        </a:rPr>
                        <a:t>599</a:t>
                      </a:r>
                      <a:endParaRPr kumimoji="1" lang="ja-JP" altLang="en-US" sz="1600">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600">
                          <a:latin typeface="メイリオ"/>
                          <a:ea typeface="メイリオ"/>
                        </a:rPr>
                        <a:t>△</a:t>
                      </a:r>
                      <a:r>
                        <a:rPr kumimoji="1" lang="en-US" altLang="ja-JP" sz="1600">
                          <a:latin typeface="メイリオ"/>
                          <a:ea typeface="メイリオ"/>
                        </a:rPr>
                        <a:t>4.9</a:t>
                      </a:r>
                      <a:endParaRPr kumimoji="1" lang="ja-JP" altLang="en-US" sz="1600">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0823647"/>
                  </a:ext>
                </a:extLst>
              </a:tr>
              <a:tr h="326574">
                <a:tc>
                  <a:txBody>
                    <a:bodyPr/>
                    <a:lstStyle/>
                    <a:p>
                      <a:pPr algn="ctr"/>
                      <a:r>
                        <a:rPr kumimoji="1" lang="en-US" altLang="ja-JP" sz="1600">
                          <a:solidFill>
                            <a:schemeClr val="tx1"/>
                          </a:solidFill>
                          <a:latin typeface="メイリオ"/>
                          <a:ea typeface="メイリオ"/>
                        </a:rPr>
                        <a:t>HT</a:t>
                      </a:r>
                      <a:r>
                        <a:rPr kumimoji="1" lang="ja-JP" altLang="en-US" sz="1600">
                          <a:solidFill>
                            <a:schemeClr val="tx1"/>
                          </a:solidFill>
                          <a:latin typeface="メイリオ"/>
                          <a:ea typeface="メイリオ"/>
                        </a:rPr>
                        <a:t>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1,416</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3.4</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latin typeface="メイリオ"/>
                          <a:ea typeface="メイリオ"/>
                        </a:rPr>
                        <a:t>254</a:t>
                      </a:r>
                      <a:endParaRPr kumimoji="1" lang="ja-JP" altLang="en-US" sz="1600">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600">
                          <a:latin typeface="メイリオ"/>
                          <a:ea typeface="メイリオ"/>
                        </a:rPr>
                        <a:t>△</a:t>
                      </a:r>
                      <a:r>
                        <a:rPr kumimoji="1" lang="en-US" altLang="ja-JP" sz="1600">
                          <a:latin typeface="メイリオ"/>
                          <a:ea typeface="メイリオ"/>
                        </a:rPr>
                        <a:t>4.6</a:t>
                      </a:r>
                      <a:endParaRPr kumimoji="1" lang="ja-JP" altLang="en-US" sz="1600">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6675242"/>
                  </a:ext>
                </a:extLst>
              </a:tr>
              <a:tr h="326574">
                <a:tc>
                  <a:txBody>
                    <a:bodyPr/>
                    <a:lstStyle/>
                    <a:p>
                      <a:pPr algn="ctr"/>
                      <a:r>
                        <a:rPr kumimoji="1" lang="ja-JP" altLang="en-US" sz="1600">
                          <a:solidFill>
                            <a:schemeClr val="tx1"/>
                          </a:solidFill>
                          <a:latin typeface="メイリオ" panose="020B0604030504040204" pitchFamily="50" charset="-128"/>
                          <a:ea typeface="メイリオ" panose="020B0604030504040204" pitchFamily="50" charset="-128"/>
                        </a:rPr>
                        <a:t>メタバース事業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95.0</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600" u="none">
                          <a:latin typeface="メイリオ"/>
                          <a:ea typeface="メイリオ"/>
                        </a:rPr>
                        <a:t>△</a:t>
                      </a:r>
                      <a:r>
                        <a:rPr kumimoji="1" lang="en-US" altLang="ja-JP" sz="1600" u="none">
                          <a:latin typeface="メイリオ"/>
                          <a:ea typeface="メイリオ"/>
                        </a:rPr>
                        <a:t>280</a:t>
                      </a:r>
                      <a:endParaRPr kumimoji="1" lang="ja-JP" altLang="en-US" sz="1600" u="none">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2026190"/>
                  </a:ext>
                </a:extLst>
              </a:tr>
              <a:tr h="326574">
                <a:tc>
                  <a:txBody>
                    <a:bodyPr/>
                    <a:lstStyle/>
                    <a:p>
                      <a:pPr algn="ctr"/>
                      <a:r>
                        <a:rPr kumimoji="1" lang="ja-JP" altLang="en-US" sz="1500">
                          <a:solidFill>
                            <a:schemeClr val="tx1"/>
                          </a:solidFill>
                          <a:latin typeface="メイリオ" panose="020B0604030504040204" pitchFamily="50" charset="-128"/>
                          <a:ea typeface="メイリオ" panose="020B0604030504040204" pitchFamily="50" charset="-128"/>
                        </a:rPr>
                        <a:t>その他本社費等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solidFill>
                            <a:schemeClr val="tx1"/>
                          </a:solidFill>
                          <a:latin typeface="メイリオ"/>
                          <a:ea typeface="メイリオ"/>
                        </a:rPr>
                        <a:t>-</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a:latin typeface="メイリオ"/>
                          <a:ea typeface="メイリオ"/>
                        </a:rPr>
                        <a:t>36</a:t>
                      </a:r>
                      <a:endParaRPr kumimoji="1" lang="ja-JP" altLang="en-US" sz="1600">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600">
                          <a:solidFill>
                            <a:schemeClr val="tx1"/>
                          </a:solidFill>
                          <a:latin typeface="メイリオ"/>
                          <a:ea typeface="メイリオ"/>
                        </a:rPr>
                        <a:t>△</a:t>
                      </a:r>
                      <a:r>
                        <a:rPr kumimoji="1" lang="en-US" altLang="ja-JP" sz="1600">
                          <a:solidFill>
                            <a:schemeClr val="tx1"/>
                          </a:solidFill>
                          <a:latin typeface="メイリオ"/>
                          <a:ea typeface="メイリオ"/>
                        </a:rPr>
                        <a:t>15.2</a:t>
                      </a:r>
                      <a:endParaRPr kumimoji="1" lang="ja-JP" altLang="en-US" sz="1600">
                        <a:solidFill>
                          <a:schemeClr val="tx1"/>
                        </a:solidFill>
                        <a:latin typeface="メイリオ"/>
                        <a:ea typeface="メイリオ"/>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5092666"/>
                  </a:ext>
                </a:extLst>
              </a:tr>
            </a:tbl>
          </a:graphicData>
        </a:graphic>
      </p:graphicFrame>
      <p:sp>
        <p:nvSpPr>
          <p:cNvPr id="13" name="テキスト ボックス 1">
            <a:extLst>
              <a:ext uri="{FF2B5EF4-FFF2-40B4-BE49-F238E27FC236}">
                <a16:creationId xmlns:a16="http://schemas.microsoft.com/office/drawing/2014/main" id="{2C7F235C-9170-4C8F-AE73-D8876BC09E54}"/>
              </a:ext>
            </a:extLst>
          </p:cNvPr>
          <p:cNvSpPr txBox="1"/>
          <p:nvPr/>
        </p:nvSpPr>
        <p:spPr>
          <a:xfrm>
            <a:off x="7489808" y="1282723"/>
            <a:ext cx="2585452" cy="256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（％表示は、対前期増減率）</a:t>
            </a:r>
          </a:p>
        </p:txBody>
      </p:sp>
      <p:sp>
        <p:nvSpPr>
          <p:cNvPr id="14" name="テキスト ボックス 1">
            <a:extLst>
              <a:ext uri="{FF2B5EF4-FFF2-40B4-BE49-F238E27FC236}">
                <a16:creationId xmlns:a16="http://schemas.microsoft.com/office/drawing/2014/main" id="{C9DA6595-16CF-436B-80B6-77C4925EFDDE}"/>
              </a:ext>
            </a:extLst>
          </p:cNvPr>
          <p:cNvSpPr txBox="1"/>
          <p:nvPr/>
        </p:nvSpPr>
        <p:spPr>
          <a:xfrm>
            <a:off x="711364" y="1255512"/>
            <a:ext cx="3366366" cy="275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◆連結業績予想</a:t>
            </a:r>
          </a:p>
        </p:txBody>
      </p:sp>
      <p:sp>
        <p:nvSpPr>
          <p:cNvPr id="15" name="テキスト ボックス 1">
            <a:extLst>
              <a:ext uri="{FF2B5EF4-FFF2-40B4-BE49-F238E27FC236}">
                <a16:creationId xmlns:a16="http://schemas.microsoft.com/office/drawing/2014/main" id="{034FE583-95EF-4654-A941-62A8ADD9EC1E}"/>
              </a:ext>
            </a:extLst>
          </p:cNvPr>
          <p:cNvSpPr txBox="1"/>
          <p:nvPr/>
        </p:nvSpPr>
        <p:spPr>
          <a:xfrm>
            <a:off x="710717" y="2799026"/>
            <a:ext cx="4436755" cy="275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◆セグメント別業績予想</a:t>
            </a:r>
          </a:p>
        </p:txBody>
      </p:sp>
      <p:sp>
        <p:nvSpPr>
          <p:cNvPr id="16" name="テキスト ボックス 1">
            <a:extLst>
              <a:ext uri="{FF2B5EF4-FFF2-40B4-BE49-F238E27FC236}">
                <a16:creationId xmlns:a16="http://schemas.microsoft.com/office/drawing/2014/main" id="{32D8D25C-511F-477A-9921-4B85B4AB27AD}"/>
              </a:ext>
            </a:extLst>
          </p:cNvPr>
          <p:cNvSpPr txBox="1"/>
          <p:nvPr/>
        </p:nvSpPr>
        <p:spPr>
          <a:xfrm>
            <a:off x="7489808" y="2808933"/>
            <a:ext cx="2585452" cy="256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（％表示は、対前期増減率）</a:t>
            </a:r>
          </a:p>
        </p:txBody>
      </p:sp>
      <p:sp>
        <p:nvSpPr>
          <p:cNvPr id="3" name="テキスト ボックス 2">
            <a:extLst>
              <a:ext uri="{FF2B5EF4-FFF2-40B4-BE49-F238E27FC236}">
                <a16:creationId xmlns:a16="http://schemas.microsoft.com/office/drawing/2014/main" id="{9C3A0A2F-DAA5-4C7F-A04A-776F0E395D55}"/>
              </a:ext>
            </a:extLst>
          </p:cNvPr>
          <p:cNvSpPr txBox="1"/>
          <p:nvPr/>
        </p:nvSpPr>
        <p:spPr>
          <a:xfrm>
            <a:off x="359923" y="5369668"/>
            <a:ext cx="9829636" cy="1277273"/>
          </a:xfrm>
          <a:prstGeom prst="rect">
            <a:avLst/>
          </a:prstGeom>
          <a:solidFill>
            <a:schemeClr val="accent1">
              <a:lumMod val="20000"/>
              <a:lumOff val="80000"/>
            </a:schemeClr>
          </a:solidFill>
        </p:spPr>
        <p:txBody>
          <a:bodyPr wrap="square" rtlCol="0">
            <a:spAutoFit/>
          </a:bodyPr>
          <a:lstStyle/>
          <a:p>
            <a:r>
              <a:rPr kumimoji="1" lang="en-US" altLang="ja-JP" sz="110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年２月期においてはレンジでの業績予想を行っていましたが、</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年２月期は、音声</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翻訳リリースからの情報累積並びに新型コロナウイルスの５類感染症への移行等に鑑みて、既存事業についてはレンジでの業績予想ではなくスポットの業績予想を行うことといたしました。</a:t>
            </a:r>
          </a:p>
          <a:p>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なお、上記業績予想数値に</a:t>
            </a:r>
            <a:r>
              <a:rPr kumimoji="1" lang="en-US" altLang="ja-JP" sz="1100" err="1">
                <a:latin typeface="Meiryo UI" panose="020B0604030504040204" pitchFamily="50" charset="-128"/>
                <a:ea typeface="Meiryo UI" panose="020B0604030504040204" pitchFamily="50" charset="-128"/>
                <a:cs typeface="Meiryo UI" panose="020B0604030504040204" pitchFamily="50" charset="-128"/>
              </a:rPr>
              <a:t>MetarealAI</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年３月８日開示「子会社における新たな事業の開始に関するお知らせ」参照）の業績影響は織り込まれているものの、直前連結会計年度の売上高に対する</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％に該当する売上高の増加（</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430</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百万円）と同額の費用計上を</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MT</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事業において行っております。</a:t>
            </a:r>
          </a:p>
          <a:p>
            <a:r>
              <a:rPr kumimoji="1" lang="en-US" altLang="ja-JP" sz="1100" err="1">
                <a:latin typeface="Meiryo UI" panose="020B0604030504040204" pitchFamily="50" charset="-128"/>
                <a:ea typeface="Meiryo UI" panose="020B0604030504040204" pitchFamily="50" charset="-128"/>
                <a:cs typeface="Meiryo UI" panose="020B0604030504040204" pitchFamily="50" charset="-128"/>
              </a:rPr>
              <a:t>MetarealAI</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の費用については、事業開始日である５月</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日までの特別な支出は限定的であるものの、業界動向・成長曲線変容が非常に早く、見積もりが困難であることに鑑みて売上影響と同額の費用が発生することから、</a:t>
            </a:r>
            <a:r>
              <a:rPr kumimoji="1" lang="en-US" altLang="ja-JP" sz="1100" err="1">
                <a:latin typeface="Meiryo UI" panose="020B0604030504040204" pitchFamily="50" charset="-128"/>
                <a:ea typeface="Meiryo UI" panose="020B0604030504040204" pitchFamily="50" charset="-128"/>
                <a:cs typeface="Meiryo UI" panose="020B0604030504040204" pitchFamily="50" charset="-128"/>
              </a:rPr>
              <a:t>MetarealAI</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による売上増加と同額という保守的な見込みを用いています。</a:t>
            </a:r>
          </a:p>
          <a:p>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また、</a:t>
            </a:r>
            <a:r>
              <a:rPr kumimoji="1" lang="en-US" altLang="ja-JP" sz="1100" err="1">
                <a:latin typeface="Meiryo UI" panose="020B0604030504040204" pitchFamily="50" charset="-128"/>
                <a:ea typeface="Meiryo UI" panose="020B0604030504040204" pitchFamily="50" charset="-128"/>
                <a:cs typeface="Meiryo UI" panose="020B0604030504040204" pitchFamily="50" charset="-128"/>
              </a:rPr>
              <a:t>MetarealAI</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の損益は当面</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MT</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事業にて計上を行い、</a:t>
            </a:r>
            <a:r>
              <a:rPr kumimoji="1" lang="en-US" altLang="ja-JP" sz="1100" err="1">
                <a:latin typeface="Meiryo UI" panose="020B0604030504040204" pitchFamily="50" charset="-128"/>
                <a:ea typeface="Meiryo UI" panose="020B0604030504040204" pitchFamily="50" charset="-128"/>
                <a:cs typeface="Meiryo UI" panose="020B0604030504040204" pitchFamily="50" charset="-128"/>
              </a:rPr>
              <a:t>MetarealAI</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の実績値の数値重要性が増した段階で</a:t>
            </a:r>
            <a:r>
              <a:rPr kumimoji="1" lang="en-US" altLang="ja-JP" sz="1100">
                <a:latin typeface="Meiryo UI" panose="020B0604030504040204" pitchFamily="50" charset="-128"/>
                <a:ea typeface="Meiryo UI" panose="020B0604030504040204" pitchFamily="50" charset="-128"/>
                <a:cs typeface="Meiryo UI" panose="020B0604030504040204" pitchFamily="50" charset="-128"/>
              </a:rPr>
              <a:t>MT</a:t>
            </a:r>
            <a:r>
              <a:rPr kumimoji="1" lang="ja-JP" altLang="en-US" sz="1100">
                <a:latin typeface="Meiryo UI" panose="020B0604030504040204" pitchFamily="50" charset="-128"/>
                <a:ea typeface="Meiryo UI" panose="020B0604030504040204" pitchFamily="50" charset="-128"/>
                <a:cs typeface="Meiryo UI" panose="020B0604030504040204" pitchFamily="50" charset="-128"/>
              </a:rPr>
              <a:t>事業の名称変更を予定しております。</a:t>
            </a:r>
          </a:p>
        </p:txBody>
      </p:sp>
    </p:spTree>
    <p:extLst>
      <p:ext uri="{BB962C8B-B14F-4D97-AF65-F5344CB8AC3E}">
        <p14:creationId xmlns:p14="http://schemas.microsoft.com/office/powerpoint/2010/main" val="2274477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a:bodyPr>
          <a:lstStyle/>
          <a:p>
            <a:pPr marL="361950" indent="-361950">
              <a:spcBef>
                <a:spcPts val="480"/>
              </a:spcBef>
              <a:defRPr/>
            </a:pPr>
            <a:r>
              <a:rPr lang="ja-JP" altLang="en-US" sz="1650"/>
              <a:t>本資料は、株式会社メタリアルの業界動向及び事業内容について、株式会社メタリアルによる現時点における予定、推定、見込み又は予想に基づいた将来展望についても言及しております。</a:t>
            </a:r>
          </a:p>
          <a:p>
            <a:pPr marL="361950" indent="-361950">
              <a:spcBef>
                <a:spcPts val="480"/>
              </a:spcBef>
              <a:defRPr/>
            </a:pPr>
            <a:r>
              <a:rPr lang="ja-JP" altLang="en-US" sz="1650"/>
              <a:t>これらの将来展望に関する表明の中には、様々なリスクや不確実性が内在します。既に知られたもしくは未だに知られていないリスク、不確実性その他の要因が、将来の展望に関する表明に含まれる内容と異なる結果を引き起こす可能性がございます。</a:t>
            </a:r>
            <a:endParaRPr lang="en-US" altLang="ja-JP" sz="1650"/>
          </a:p>
          <a:p>
            <a:pPr marL="361950" indent="-361950">
              <a:spcBef>
                <a:spcPts val="480"/>
              </a:spcBef>
              <a:defRPr/>
            </a:pPr>
            <a:r>
              <a:rPr lang="ja-JP" altLang="en-US" sz="1650"/>
              <a:t>株式会社メタリアルの実際の将来における事業内容や業績等は、本資料に記載されている将来展望と異なる場合がございます。</a:t>
            </a:r>
            <a:endParaRPr lang="en-US" altLang="ja-JP" sz="1650"/>
          </a:p>
          <a:p>
            <a:pPr marL="361950" indent="-361950">
              <a:spcBef>
                <a:spcPts val="480"/>
              </a:spcBef>
              <a:defRPr/>
            </a:pPr>
            <a:r>
              <a:rPr lang="ja-JP" altLang="en-US" sz="1650"/>
              <a:t>本資料における将来展望に関する表明は、</a:t>
            </a:r>
            <a:r>
              <a:rPr lang="en-US" altLang="ja-JP" sz="1650"/>
              <a:t>2023</a:t>
            </a:r>
            <a:r>
              <a:rPr lang="ja-JP" altLang="en-US" sz="1650"/>
              <a:t>年</a:t>
            </a:r>
            <a:r>
              <a:rPr lang="en-US" altLang="ja-JP" sz="1650"/>
              <a:t>4</a:t>
            </a:r>
            <a:r>
              <a:rPr lang="ja-JP" altLang="en-US" sz="1650"/>
              <a:t>月</a:t>
            </a:r>
            <a:r>
              <a:rPr lang="en-US" altLang="ja-JP" sz="1650"/>
              <a:t>14</a:t>
            </a:r>
            <a:r>
              <a:rPr lang="ja-JP" altLang="en-US" sz="1650"/>
              <a:t>日現在において利用可能な情報に基づいて株式会社メタリアルによりなされたものであり、将来の出来事や状況を反映して将来展望に関するいかなる表明の記載も更新し、変更するものではございません。</a:t>
            </a:r>
          </a:p>
          <a:p>
            <a:pPr marL="0" indent="0">
              <a:buNone/>
            </a:pPr>
            <a:endParaRPr lang="en-US" altLang="ja-JP" sz="1700"/>
          </a:p>
        </p:txBody>
      </p:sp>
      <p:sp>
        <p:nvSpPr>
          <p:cNvPr id="3" name="タイトル 2"/>
          <p:cNvSpPr>
            <a:spLocks noGrp="1"/>
          </p:cNvSpPr>
          <p:nvPr>
            <p:ph type="title"/>
          </p:nvPr>
        </p:nvSpPr>
        <p:spPr/>
        <p:txBody>
          <a:bodyPr/>
          <a:lstStyle/>
          <a:p>
            <a:r>
              <a:rPr lang="ja-JP" altLang="en-US"/>
              <a:t>ご留意事項</a:t>
            </a:r>
            <a:endParaRPr kumimoji="1" lang="ja-JP" altLang="en-US"/>
          </a:p>
        </p:txBody>
      </p:sp>
      <p:sp>
        <p:nvSpPr>
          <p:cNvPr id="5" name="フッター プレースホルダー 3"/>
          <p:cNvSpPr>
            <a:spLocks noGrp="1"/>
          </p:cNvSpPr>
          <p:nvPr>
            <p:ph type="ftr" sz="quarter" idx="11"/>
          </p:nvPr>
        </p:nvSpPr>
        <p:spPr/>
        <p:txBody>
          <a:bodyPr/>
          <a:lstStyle/>
          <a:p>
            <a:r>
              <a:rPr lang="en-US"/>
              <a:t>Copyright © </a:t>
            </a:r>
            <a:r>
              <a:rPr lang="en-US" altLang="ja-JP" err="1"/>
              <a:t>MetaReal</a:t>
            </a:r>
            <a:r>
              <a:rPr lang="en-US"/>
              <a:t> Corp. All rights reserved.</a:t>
            </a:r>
          </a:p>
        </p:txBody>
      </p:sp>
      <p:sp>
        <p:nvSpPr>
          <p:cNvPr id="4" name="スライド番号プレースホルダー 3"/>
          <p:cNvSpPr>
            <a:spLocks noGrp="1"/>
          </p:cNvSpPr>
          <p:nvPr>
            <p:ph type="sldNum" sz="quarter" idx="10"/>
          </p:nvPr>
        </p:nvSpPr>
        <p:spPr/>
        <p:txBody>
          <a:bodyPr/>
          <a:lstStyle/>
          <a:p>
            <a:pPr>
              <a:defRPr/>
            </a:pPr>
            <a:fld id="{361BB5EA-2288-41C2-AC40-248AFA1076AE}" type="slidenum">
              <a:rPr lang="ja-JP" altLang="en-US" smtClean="0"/>
              <a:pPr>
                <a:defRPr/>
              </a:pPr>
              <a:t>48</a:t>
            </a:fld>
            <a:endParaRPr lang="ja-JP" altLang="en-US"/>
          </a:p>
        </p:txBody>
      </p:sp>
      <p:sp>
        <p:nvSpPr>
          <p:cNvPr id="6" name="正方形/長方形 5"/>
          <p:cNvSpPr/>
          <p:nvPr/>
        </p:nvSpPr>
        <p:spPr>
          <a:xfrm>
            <a:off x="5345906" y="5571351"/>
            <a:ext cx="4661285" cy="954107"/>
          </a:xfrm>
          <a:prstGeom prst="rect">
            <a:avLst/>
          </a:prstGeom>
        </p:spPr>
        <p:txBody>
          <a:bodyPr wrap="square">
            <a:spAutoFit/>
          </a:bodyPr>
          <a:lstStyle/>
          <a:p>
            <a:pPr algn="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本資料のお問合せ先</a:t>
            </a:r>
            <a:br>
              <a:rPr lang="en-US" altLang="ja-JP" sz="1400">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株式会社メタリアル</a:t>
            </a:r>
            <a:br>
              <a:rPr lang="en-US" altLang="ja-JP" sz="1400">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グループ管理本部</a:t>
            </a:r>
            <a:br>
              <a:rPr lang="en-US" altLang="ja-JP" sz="1400">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a:latin typeface="メイリオ" panose="020B0604030504040204" pitchFamily="50" charset="-128"/>
                <a:ea typeface="メイリオ" panose="020B0604030504040204" pitchFamily="50" charset="-128"/>
                <a:cs typeface="メイリオ" panose="020B0604030504040204" pitchFamily="50" charset="-128"/>
              </a:rPr>
              <a:t>　　　　　メールでのお問合せ：  </a:t>
            </a:r>
            <a:r>
              <a:rPr lang="en-US" altLang="ja-JP" sz="1400">
                <a:latin typeface="メイリオ" panose="020B0604030504040204" pitchFamily="50" charset="-128"/>
                <a:ea typeface="メイリオ" panose="020B0604030504040204" pitchFamily="50" charset="-128"/>
                <a:cs typeface="メイリオ" panose="020B0604030504040204" pitchFamily="50" charset="-128"/>
                <a:hlinkClick r:id="rId2"/>
              </a:rPr>
              <a:t>ir@metareal.jp</a:t>
            </a:r>
            <a:endParaRPr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1830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5"/>
          <p:cNvSpPr>
            <a:spLocks noGrp="1"/>
          </p:cNvSpPr>
          <p:nvPr>
            <p:ph type="title"/>
          </p:nvPr>
        </p:nvSpPr>
        <p:spPr>
          <a:xfrm>
            <a:off x="585579" y="460088"/>
            <a:ext cx="8414279" cy="453450"/>
          </a:xfrm>
        </p:spPr>
        <p:txBody>
          <a:bodyPr>
            <a:noAutofit/>
          </a:bodyPr>
          <a:lstStyle/>
          <a:p>
            <a:r>
              <a:rPr lang="en-US" altLang="zh-TW" sz="2800"/>
              <a:t>2023</a:t>
            </a:r>
            <a:r>
              <a:rPr lang="zh-TW" altLang="en-US" sz="2800"/>
              <a:t>年２月期</a:t>
            </a:r>
            <a:r>
              <a:rPr lang="ja-JP" altLang="en-US" sz="2800"/>
              <a:t>　</a:t>
            </a:r>
            <a:r>
              <a:rPr lang="en-US" altLang="zh-TW" sz="2800"/>
              <a:t>MT</a:t>
            </a:r>
            <a:r>
              <a:rPr lang="zh-TW" altLang="en-US" sz="2800"/>
              <a:t>事業　前年同期比較</a:t>
            </a:r>
            <a:endParaRPr lang="ja-JP" altLang="en-US" sz="2800"/>
          </a:p>
        </p:txBody>
      </p:sp>
      <p:sp>
        <p:nvSpPr>
          <p:cNvPr id="2" name="スライド番号プレースホルダー 1"/>
          <p:cNvSpPr>
            <a:spLocks noGrp="1"/>
          </p:cNvSpPr>
          <p:nvPr>
            <p:ph type="sldNum" sz="quarter" idx="10"/>
          </p:nvPr>
        </p:nvSpPr>
        <p:spPr/>
        <p:txBody>
          <a:bodyPr/>
          <a:lstStyle/>
          <a:p>
            <a:pPr>
              <a:defRPr/>
            </a:pPr>
            <a:fld id="{361BB5EA-2288-41C2-AC40-248AFA1076AE}" type="slidenum">
              <a:rPr lang="ja-JP" altLang="en-US" smtClean="0"/>
              <a:pPr>
                <a:defRPr/>
              </a:pPr>
              <a:t>5</a:t>
            </a:fld>
            <a:endParaRPr lang="ja-JP" altLang="en-US"/>
          </a:p>
        </p:txBody>
      </p:sp>
      <p:sp>
        <p:nvSpPr>
          <p:cNvPr id="9"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graphicFrame>
        <p:nvGraphicFramePr>
          <p:cNvPr id="3" name="表 2"/>
          <p:cNvGraphicFramePr>
            <a:graphicFrameLocks noGrp="1"/>
          </p:cNvGraphicFramePr>
          <p:nvPr/>
        </p:nvGraphicFramePr>
        <p:xfrm>
          <a:off x="831273" y="1217991"/>
          <a:ext cx="8789549" cy="2664592"/>
        </p:xfrm>
        <a:graphic>
          <a:graphicData uri="http://schemas.openxmlformats.org/drawingml/2006/table">
            <a:tbl>
              <a:tblPr firstRow="1" bandRow="1">
                <a:tableStyleId>{5C22544A-7EE6-4342-B048-85BDC9FD1C3A}</a:tableStyleId>
              </a:tblPr>
              <a:tblGrid>
                <a:gridCol w="2258711">
                  <a:extLst>
                    <a:ext uri="{9D8B030D-6E8A-4147-A177-3AD203B41FA5}">
                      <a16:colId xmlns:a16="http://schemas.microsoft.com/office/drawing/2014/main" val="20000"/>
                    </a:ext>
                  </a:extLst>
                </a:gridCol>
                <a:gridCol w="2176946">
                  <a:extLst>
                    <a:ext uri="{9D8B030D-6E8A-4147-A177-3AD203B41FA5}">
                      <a16:colId xmlns:a16="http://schemas.microsoft.com/office/drawing/2014/main" val="20001"/>
                    </a:ext>
                  </a:extLst>
                </a:gridCol>
                <a:gridCol w="2176946">
                  <a:extLst>
                    <a:ext uri="{9D8B030D-6E8A-4147-A177-3AD203B41FA5}">
                      <a16:colId xmlns:a16="http://schemas.microsoft.com/office/drawing/2014/main" val="20002"/>
                    </a:ext>
                  </a:extLst>
                </a:gridCol>
                <a:gridCol w="2176946">
                  <a:extLst>
                    <a:ext uri="{9D8B030D-6E8A-4147-A177-3AD203B41FA5}">
                      <a16:colId xmlns:a16="http://schemas.microsoft.com/office/drawing/2014/main" val="20003"/>
                    </a:ext>
                  </a:extLst>
                </a:gridCol>
              </a:tblGrid>
              <a:tr h="1356160">
                <a:tc>
                  <a:txBody>
                    <a:bodyPr/>
                    <a:lstStyle/>
                    <a:p>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rPr>
                        <a:t>2022</a:t>
                      </a:r>
                      <a:r>
                        <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kumimoji="1" lang="en-US" altLang="ja-JP"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2023</a:t>
                      </a:r>
                      <a:r>
                        <a:rPr kumimoji="1"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年２月期</a:t>
                      </a:r>
                      <a:endParaRPr kumimoji="1" lang="en-US" altLang="ja-JP"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rgbClr val="00B0F0"/>
                    </a:solidFill>
                  </a:tcPr>
                </a:tc>
                <a:tc>
                  <a:txBody>
                    <a:bodyPr/>
                    <a:lstStyle/>
                    <a:p>
                      <a:pPr algn="ctr"/>
                      <a:r>
                        <a:rPr kumimoji="1" lang="ja-JP" altLang="en-US" sz="2000" b="0">
                          <a:latin typeface="メイリオ" panose="020B0604030504040204" pitchFamily="50" charset="-128"/>
                          <a:ea typeface="メイリオ" panose="020B0604030504040204" pitchFamily="50" charset="-128"/>
                          <a:cs typeface="メイリオ" panose="020B0604030504040204" pitchFamily="50" charset="-128"/>
                        </a:rPr>
                        <a:t>前年同期比</a:t>
                      </a:r>
                      <a:endParaRPr kumimoji="1" lang="en-US" altLang="ja-JP" sz="2000" b="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633078">
                <a:tc>
                  <a:txBody>
                    <a:bodyPr/>
                    <a:lstStyle/>
                    <a:p>
                      <a:pPr algn="l"/>
                      <a:r>
                        <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rPr>
                        <a:t>売上高</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a:solidFill>
                            <a:schemeClr val="tx1"/>
                          </a:solidFill>
                          <a:latin typeface="メイリオ"/>
                          <a:ea typeface="メイリオ"/>
                          <a:cs typeface="メイリオ" panose="020B0604030504040204" pitchFamily="50" charset="-128"/>
                        </a:rPr>
                        <a:t>2,934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a:solidFill>
                            <a:schemeClr val="tx1"/>
                          </a:solidFill>
                          <a:latin typeface="メイリオ"/>
                          <a:ea typeface="メイリオ"/>
                          <a:cs typeface="メイリオ" panose="020B0604030504040204" pitchFamily="50" charset="-128"/>
                        </a:rPr>
                        <a:t>2,911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algn="r"/>
                      <a:r>
                        <a:rPr kumimoji="1" lang="en-US" altLang="ja-JP" sz="2000" b="0">
                          <a:latin typeface="メイリオ"/>
                          <a:ea typeface="メイリオ"/>
                          <a:cs typeface="メイリオ" panose="020B0604030504040204" pitchFamily="50" charset="-128"/>
                        </a:rPr>
                        <a:t>99.2</a:t>
                      </a:r>
                      <a:r>
                        <a:rPr kumimoji="1" lang="ja-JP" altLang="en-US" sz="2000" b="0">
                          <a:latin typeface="メイリオ"/>
                          <a:ea typeface="メイリオ"/>
                          <a:cs typeface="メイリオ" panose="020B0604030504040204" pitchFamily="50" charset="-128"/>
                        </a:rPr>
                        <a:t>％</a:t>
                      </a:r>
                      <a:endParaRPr kumimoji="1" lang="en-US" altLang="ja-JP" sz="2000" b="0">
                        <a:latin typeface="メイリオ"/>
                        <a:ea typeface="メイリオ"/>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675354">
                <a:tc>
                  <a:txBody>
                    <a:bodyPr/>
                    <a:lstStyle/>
                    <a:p>
                      <a:pPr marL="0" marR="0" indent="0" algn="l" defTabSz="1042847" rtl="0" eaLnBrk="1" fontAlgn="auto" latinLnBrk="0" hangingPunct="1">
                        <a:lnSpc>
                          <a:spcPct val="100000"/>
                        </a:lnSpc>
                        <a:spcBef>
                          <a:spcPts val="0"/>
                        </a:spcBef>
                        <a:spcAft>
                          <a:spcPts val="0"/>
                        </a:spcAft>
                        <a:buClrTx/>
                        <a:buSzTx/>
                        <a:buFontTx/>
                        <a:buNone/>
                        <a:tabLst/>
                        <a:defRPr/>
                      </a:pPr>
                      <a:r>
                        <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rPr>
                        <a:t>営業利益</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400" b="0">
                          <a:solidFill>
                            <a:schemeClr val="tx1"/>
                          </a:solidFill>
                          <a:latin typeface="メイリオ"/>
                          <a:ea typeface="メイリオ"/>
                          <a:cs typeface="メイリオ" panose="020B0604030504040204" pitchFamily="50" charset="-128"/>
                        </a:rPr>
                        <a:t>380</a:t>
                      </a:r>
                      <a:endParaRPr kumimoji="1" lang="ja-JP" altLang="en-US" sz="2400" b="0">
                        <a:solidFill>
                          <a:schemeClr val="tx1"/>
                        </a:solidFill>
                        <a:latin typeface="メイリオ"/>
                        <a:ea typeface="メイリオ"/>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800" b="1" u="none">
                          <a:solidFill>
                            <a:schemeClr val="tx1"/>
                          </a:solidFill>
                          <a:latin typeface="メイリオ"/>
                          <a:ea typeface="メイリオ"/>
                          <a:cs typeface="メイリオ" panose="020B0604030504040204" pitchFamily="50" charset="-128"/>
                        </a:rPr>
                        <a:t>630</a:t>
                      </a:r>
                      <a:endParaRPr kumimoji="1" lang="ja-JP" altLang="en-US" sz="2800" b="1" u="none">
                        <a:solidFill>
                          <a:schemeClr val="tx1"/>
                        </a:solidFill>
                        <a:latin typeface="メイリオ"/>
                        <a:ea typeface="メイリオ"/>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chemeClr val="accent5">
                        <a:lumMod val="20000"/>
                        <a:lumOff val="80000"/>
                      </a:schemeClr>
                    </a:solidFill>
                  </a:tcPr>
                </a:tc>
                <a:tc>
                  <a:txBody>
                    <a:bodyPr/>
                    <a:lstStyle/>
                    <a:p>
                      <a:pPr algn="r"/>
                      <a:r>
                        <a:rPr kumimoji="1" lang="en-US" altLang="ja-JP" sz="2000" b="0" u="none">
                          <a:latin typeface="メイリオ"/>
                          <a:ea typeface="メイリオ"/>
                          <a:cs typeface="メイリオ" panose="020B0604030504040204" pitchFamily="50" charset="-128"/>
                        </a:rPr>
                        <a:t>165.8</a:t>
                      </a:r>
                      <a:r>
                        <a:rPr kumimoji="1" lang="ja-JP" altLang="en-US" sz="2000" b="0" u="none">
                          <a:latin typeface="メイリオ"/>
                          <a:ea typeface="メイリオ"/>
                          <a:cs typeface="メイリオ" panose="020B0604030504040204" pitchFamily="50" charset="-128"/>
                        </a:rPr>
                        <a:t>％</a:t>
                      </a:r>
                      <a:endParaRPr kumimoji="1" lang="en-US" altLang="ja-JP" sz="2000" b="0" u="none">
                        <a:latin typeface="メイリオ"/>
                        <a:ea typeface="メイリオ"/>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10" name="テキスト ボックス 9"/>
          <p:cNvSpPr txBox="1"/>
          <p:nvPr/>
        </p:nvSpPr>
        <p:spPr>
          <a:xfrm>
            <a:off x="8334468" y="930996"/>
            <a:ext cx="1418978" cy="307777"/>
          </a:xfrm>
          <a:prstGeom prst="rect">
            <a:avLst/>
          </a:prstGeom>
          <a:noFill/>
        </p:spPr>
        <p:txBody>
          <a:bodyPr wrap="none" rtlCol="0">
            <a:spAutoFit/>
          </a:bodyPr>
          <a:lstStyle/>
          <a:p>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単位：百万円</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BB995E98-AD9F-4684-B0FB-A6827A8B2C50}"/>
              </a:ext>
            </a:extLst>
          </p:cNvPr>
          <p:cNvSpPr txBox="1"/>
          <p:nvPr/>
        </p:nvSpPr>
        <p:spPr>
          <a:xfrm>
            <a:off x="831273" y="4402692"/>
            <a:ext cx="8789549" cy="707886"/>
          </a:xfrm>
          <a:prstGeom prst="rect">
            <a:avLst/>
          </a:prstGeom>
          <a:solidFill>
            <a:schemeClr val="accent1">
              <a:lumMod val="20000"/>
              <a:lumOff val="80000"/>
            </a:schemeClr>
          </a:solidFill>
        </p:spPr>
        <p:txBody>
          <a:bodyPr wrap="square" rtlCol="0">
            <a:spAutoFit/>
          </a:bodyPr>
          <a:lstStyle/>
          <a:p>
            <a:r>
              <a:rPr lang="ja-JP" altLang="en-US" sz="2000" b="0" i="0">
                <a:effectLst/>
                <a:latin typeface="メイリオ" panose="020B0604030504040204" pitchFamily="50" charset="-128"/>
                <a:ea typeface="メイリオ" panose="020B0604030504040204" pitchFamily="50" charset="-128"/>
              </a:rPr>
              <a:t>・売上高は対前年同期比で</a:t>
            </a:r>
            <a:r>
              <a:rPr lang="en-US" altLang="ja-JP" sz="2000" b="0" i="0">
                <a:effectLst/>
                <a:latin typeface="メイリオ" panose="020B0604030504040204" pitchFamily="50" charset="-128"/>
                <a:ea typeface="メイリオ" panose="020B0604030504040204" pitchFamily="50" charset="-128"/>
              </a:rPr>
              <a:t>-0.8%</a:t>
            </a:r>
            <a:r>
              <a:rPr lang="ja-JP" altLang="en-US" sz="2000" b="0" i="0">
                <a:effectLst/>
                <a:latin typeface="メイリオ" panose="020B0604030504040204" pitchFamily="50" charset="-128"/>
                <a:ea typeface="メイリオ" panose="020B0604030504040204" pitchFamily="50" charset="-128"/>
              </a:rPr>
              <a:t>とほぼ横ばいになった。</a:t>
            </a:r>
            <a:br>
              <a:rPr lang="ja-JP" altLang="en-US" sz="2000" b="0" i="0">
                <a:effectLst/>
                <a:latin typeface="メイリオ" panose="020B0604030504040204" pitchFamily="50" charset="-128"/>
                <a:ea typeface="メイリオ" panose="020B0604030504040204" pitchFamily="50" charset="-128"/>
              </a:rPr>
            </a:br>
            <a:r>
              <a:rPr lang="ja-JP" altLang="en-US" sz="2000" b="0" i="0">
                <a:effectLst/>
                <a:latin typeface="メイリオ" panose="020B0604030504040204" pitchFamily="50" charset="-128"/>
                <a:ea typeface="メイリオ" panose="020B0604030504040204" pitchFamily="50" charset="-128"/>
              </a:rPr>
              <a:t>・営業利益については費用最適化が継続しており＋</a:t>
            </a:r>
            <a:r>
              <a:rPr lang="en-US" altLang="ja-JP" sz="2000" b="0" i="0">
                <a:effectLst/>
                <a:latin typeface="メイリオ" panose="020B0604030504040204" pitchFamily="50" charset="-128"/>
                <a:ea typeface="メイリオ" panose="020B0604030504040204" pitchFamily="50" charset="-128"/>
              </a:rPr>
              <a:t>65</a:t>
            </a:r>
            <a:r>
              <a:rPr lang="en-US" altLang="ja-JP" sz="2000">
                <a:latin typeface="メイリオ" panose="020B0604030504040204" pitchFamily="50" charset="-128"/>
                <a:ea typeface="メイリオ" panose="020B0604030504040204" pitchFamily="50" charset="-128"/>
              </a:rPr>
              <a:t>.8</a:t>
            </a:r>
            <a:r>
              <a:rPr lang="en-US" altLang="ja-JP" sz="2000" b="0" i="0">
                <a:effectLst/>
                <a:latin typeface="メイリオ" panose="020B0604030504040204" pitchFamily="50" charset="-128"/>
                <a:ea typeface="メイリオ" panose="020B0604030504040204" pitchFamily="50" charset="-128"/>
              </a:rPr>
              <a:t>%</a:t>
            </a:r>
            <a:r>
              <a:rPr lang="ja-JP" altLang="en-US" sz="2000" b="0" i="0">
                <a:effectLst/>
                <a:latin typeface="メイリオ" panose="020B0604030504040204" pitchFamily="50" charset="-128"/>
                <a:ea typeface="メイリオ" panose="020B0604030504040204" pitchFamily="50" charset="-128"/>
              </a:rPr>
              <a:t>となった。</a:t>
            </a:r>
            <a:endParaRPr lang="en-US" altLang="ja-JP" sz="2000" b="0" i="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277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5"/>
          <p:cNvSpPr>
            <a:spLocks noGrp="1"/>
          </p:cNvSpPr>
          <p:nvPr>
            <p:ph type="title"/>
          </p:nvPr>
        </p:nvSpPr>
        <p:spPr>
          <a:xfrm>
            <a:off x="522723" y="427394"/>
            <a:ext cx="8279567" cy="453450"/>
          </a:xfrm>
        </p:spPr>
        <p:txBody>
          <a:bodyPr>
            <a:noAutofit/>
          </a:bodyPr>
          <a:lstStyle/>
          <a:p>
            <a:r>
              <a:rPr lang="ja-JP" altLang="en-US" sz="2800"/>
              <a:t>ＭＴ事業　受注高推移</a:t>
            </a:r>
          </a:p>
        </p:txBody>
      </p:sp>
      <p:sp>
        <p:nvSpPr>
          <p:cNvPr id="3" name="スライド番号プレースホルダー 2"/>
          <p:cNvSpPr>
            <a:spLocks noGrp="1"/>
          </p:cNvSpPr>
          <p:nvPr>
            <p:ph type="sldNum" sz="quarter" idx="10"/>
          </p:nvPr>
        </p:nvSpPr>
        <p:spPr/>
        <p:txBody>
          <a:bodyPr/>
          <a:lstStyle/>
          <a:p>
            <a:pPr>
              <a:defRPr/>
            </a:pPr>
            <a:fld id="{361BB5EA-2288-41C2-AC40-248AFA1076AE}" type="slidenum">
              <a:rPr lang="ja-JP" altLang="en-US" smtClean="0"/>
              <a:pPr>
                <a:defRPr/>
              </a:pPr>
              <a:t>6</a:t>
            </a:fld>
            <a:endParaRPr lang="ja-JP" altLang="en-US"/>
          </a:p>
        </p:txBody>
      </p:sp>
      <p:sp>
        <p:nvSpPr>
          <p:cNvPr id="8"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sp>
        <p:nvSpPr>
          <p:cNvPr id="18" name="テキスト ボックス 17">
            <a:extLst>
              <a:ext uri="{FF2B5EF4-FFF2-40B4-BE49-F238E27FC236}">
                <a16:creationId xmlns:a16="http://schemas.microsoft.com/office/drawing/2014/main" id="{DA88CA8A-D1E3-4FE2-AA33-974A6D1F260D}"/>
              </a:ext>
            </a:extLst>
          </p:cNvPr>
          <p:cNvSpPr txBox="1"/>
          <p:nvPr/>
        </p:nvSpPr>
        <p:spPr>
          <a:xfrm>
            <a:off x="1495352" y="5970112"/>
            <a:ext cx="5945738" cy="400110"/>
          </a:xfrm>
          <a:prstGeom prst="rect">
            <a:avLst/>
          </a:prstGeom>
          <a:solidFill>
            <a:schemeClr val="bg1"/>
          </a:solidFill>
        </p:spPr>
        <p:txBody>
          <a:bodyPr wrap="square" rtlCol="0">
            <a:spAutoFit/>
          </a:bodyPr>
          <a:lstStyle/>
          <a:p>
            <a:r>
              <a:rPr lang="ja-JP" altLang="en-US" sz="1000">
                <a:latin typeface="メイリオ" panose="020B0604030504040204" pitchFamily="50" charset="-128"/>
                <a:ea typeface="メイリオ" panose="020B0604030504040204" pitchFamily="50" charset="-128"/>
                <a:cs typeface="メイリオ" panose="020B0604030504040204" pitchFamily="50" charset="-128"/>
              </a:rPr>
              <a:t>・ 受注ベースでの売上推移（財務諸表上の売上ではない）。 </a:t>
            </a:r>
          </a:p>
          <a:p>
            <a:r>
              <a:rPr lang="ja-JP" altLang="en-US" sz="1000">
                <a:latin typeface="メイリオ" panose="020B0604030504040204" pitchFamily="50" charset="-128"/>
                <a:ea typeface="メイリオ" panose="020B0604030504040204" pitchFamily="50" charset="-128"/>
                <a:cs typeface="メイリオ" panose="020B0604030504040204" pitchFamily="50" charset="-128"/>
              </a:rPr>
              <a:t>・ 外部への販売数値のみ（グループ内部取引による売上を除く）。</a:t>
            </a:r>
            <a:endParaRPr lang="en-US" altLang="ja-JP" sz="100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グラフ 3">
            <a:extLst>
              <a:ext uri="{FF2B5EF4-FFF2-40B4-BE49-F238E27FC236}">
                <a16:creationId xmlns:a16="http://schemas.microsoft.com/office/drawing/2014/main" id="{5E5526FE-11B5-4836-AAF2-E229D2236A3E}"/>
              </a:ext>
            </a:extLst>
          </p:cNvPr>
          <p:cNvGraphicFramePr>
            <a:graphicFrameLocks/>
          </p:cNvGraphicFramePr>
          <p:nvPr/>
        </p:nvGraphicFramePr>
        <p:xfrm>
          <a:off x="964732" y="1094149"/>
          <a:ext cx="8198131" cy="53713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069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5"/>
          <p:cNvSpPr>
            <a:spLocks noGrp="1"/>
          </p:cNvSpPr>
          <p:nvPr>
            <p:ph type="title"/>
          </p:nvPr>
        </p:nvSpPr>
        <p:spPr>
          <a:xfrm>
            <a:off x="522723" y="353751"/>
            <a:ext cx="8279567" cy="453450"/>
          </a:xfrm>
        </p:spPr>
        <p:txBody>
          <a:bodyPr>
            <a:noAutofit/>
          </a:bodyPr>
          <a:lstStyle/>
          <a:p>
            <a:r>
              <a:rPr lang="ja-JP" altLang="en-US" sz="2800"/>
              <a:t>ＭＴ事業　売上高推移</a:t>
            </a:r>
          </a:p>
        </p:txBody>
      </p:sp>
      <p:sp>
        <p:nvSpPr>
          <p:cNvPr id="3" name="スライド番号プレースホルダー 2"/>
          <p:cNvSpPr>
            <a:spLocks noGrp="1"/>
          </p:cNvSpPr>
          <p:nvPr>
            <p:ph type="sldNum" sz="quarter" idx="10"/>
          </p:nvPr>
        </p:nvSpPr>
        <p:spPr/>
        <p:txBody>
          <a:bodyPr/>
          <a:lstStyle/>
          <a:p>
            <a:pPr>
              <a:defRPr/>
            </a:pPr>
            <a:fld id="{361BB5EA-2288-41C2-AC40-248AFA1076AE}" type="slidenum">
              <a:rPr lang="ja-JP" altLang="en-US" smtClean="0"/>
              <a:pPr>
                <a:defRPr/>
              </a:pPr>
              <a:t>7</a:t>
            </a:fld>
            <a:endParaRPr lang="ja-JP" altLang="en-US"/>
          </a:p>
        </p:txBody>
      </p:sp>
      <p:sp>
        <p:nvSpPr>
          <p:cNvPr id="8"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sp>
        <p:nvSpPr>
          <p:cNvPr id="16" name="テキスト ボックス 15">
            <a:extLst>
              <a:ext uri="{FF2B5EF4-FFF2-40B4-BE49-F238E27FC236}">
                <a16:creationId xmlns:a16="http://schemas.microsoft.com/office/drawing/2014/main" id="{8737FFB6-C369-408F-A817-6B54BD16E087}"/>
              </a:ext>
            </a:extLst>
          </p:cNvPr>
          <p:cNvSpPr txBox="1"/>
          <p:nvPr/>
        </p:nvSpPr>
        <p:spPr>
          <a:xfrm>
            <a:off x="1394102" y="6109777"/>
            <a:ext cx="5945738" cy="246221"/>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cs typeface="メイリオ" panose="020B0604030504040204" pitchFamily="50" charset="-128"/>
              </a:rPr>
              <a:t>・ 外部への販売数値のみ（グループ内部取引による売上を除く）。</a:t>
            </a:r>
            <a:endParaRPr lang="en-US" altLang="ja-JP" sz="100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グラフ 1">
            <a:extLst>
              <a:ext uri="{FF2B5EF4-FFF2-40B4-BE49-F238E27FC236}">
                <a16:creationId xmlns:a16="http://schemas.microsoft.com/office/drawing/2014/main" id="{4DDB1DC3-DA0E-445E-AF95-B3852A16A243}"/>
              </a:ext>
            </a:extLst>
          </p:cNvPr>
          <p:cNvGraphicFramePr>
            <a:graphicFrameLocks/>
          </p:cNvGraphicFramePr>
          <p:nvPr>
            <p:extLst>
              <p:ext uri="{D42A27DB-BD31-4B8C-83A1-F6EECF244321}">
                <p14:modId xmlns:p14="http://schemas.microsoft.com/office/powerpoint/2010/main" val="1090479685"/>
              </p:ext>
            </p:extLst>
          </p:nvPr>
        </p:nvGraphicFramePr>
        <p:xfrm>
          <a:off x="1326006" y="1203677"/>
          <a:ext cx="7642894" cy="46424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513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Autofit/>
          </a:bodyPr>
          <a:lstStyle/>
          <a:p>
            <a:r>
              <a:rPr kumimoji="1" lang="ja-JP" altLang="en-US" sz="2800"/>
              <a:t>セグメント別売上高　前年同期比較</a:t>
            </a:r>
          </a:p>
        </p:txBody>
      </p:sp>
      <p:sp>
        <p:nvSpPr>
          <p:cNvPr id="4" name="スライド番号プレースホルダー 3"/>
          <p:cNvSpPr>
            <a:spLocks noGrp="1"/>
          </p:cNvSpPr>
          <p:nvPr>
            <p:ph type="sldNum" sz="quarter" idx="10"/>
          </p:nvPr>
        </p:nvSpPr>
        <p:spPr/>
        <p:txBody>
          <a:bodyPr/>
          <a:lstStyle/>
          <a:p>
            <a:pPr>
              <a:defRPr/>
            </a:pPr>
            <a:fld id="{361BB5EA-2288-41C2-AC40-248AFA1076AE}" type="slidenum">
              <a:rPr lang="ja-JP" altLang="en-US" smtClean="0"/>
              <a:pPr>
                <a:defRPr/>
              </a:pPr>
              <a:t>8</a:t>
            </a:fld>
            <a:endParaRPr lang="ja-JP" altLang="en-US"/>
          </a:p>
        </p:txBody>
      </p:sp>
      <p:sp>
        <p:nvSpPr>
          <p:cNvPr id="6"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graphicFrame>
        <p:nvGraphicFramePr>
          <p:cNvPr id="2" name="グラフ 1">
            <a:extLst>
              <a:ext uri="{FF2B5EF4-FFF2-40B4-BE49-F238E27FC236}">
                <a16:creationId xmlns:a16="http://schemas.microsoft.com/office/drawing/2014/main" id="{68A2E068-6B2C-4DDD-968F-CE0EDED6EF67}"/>
              </a:ext>
            </a:extLst>
          </p:cNvPr>
          <p:cNvGraphicFramePr>
            <a:graphicFrameLocks/>
          </p:cNvGraphicFramePr>
          <p:nvPr/>
        </p:nvGraphicFramePr>
        <p:xfrm>
          <a:off x="1476375" y="1271974"/>
          <a:ext cx="7739063" cy="49768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839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Autofit/>
          </a:bodyPr>
          <a:lstStyle/>
          <a:p>
            <a:r>
              <a:rPr kumimoji="1" lang="ja-JP" altLang="en-US" sz="2800"/>
              <a:t>セグメント別</a:t>
            </a:r>
            <a:r>
              <a:rPr lang="ja-JP" altLang="en-US" sz="2800"/>
              <a:t>営業利益　前年同期比較</a:t>
            </a:r>
            <a:endParaRPr kumimoji="1" lang="ja-JP" altLang="en-US" sz="2800"/>
          </a:p>
        </p:txBody>
      </p:sp>
      <p:sp>
        <p:nvSpPr>
          <p:cNvPr id="4" name="スライド番号プレースホルダー 3"/>
          <p:cNvSpPr>
            <a:spLocks noGrp="1"/>
          </p:cNvSpPr>
          <p:nvPr>
            <p:ph type="sldNum" sz="quarter" idx="10"/>
          </p:nvPr>
        </p:nvSpPr>
        <p:spPr/>
        <p:txBody>
          <a:bodyPr/>
          <a:lstStyle/>
          <a:p>
            <a:pPr>
              <a:defRPr/>
            </a:pPr>
            <a:fld id="{361BB5EA-2288-41C2-AC40-248AFA1076AE}" type="slidenum">
              <a:rPr lang="ja-JP" altLang="en-US" smtClean="0"/>
              <a:pPr>
                <a:defRPr/>
              </a:pPr>
              <a:t>9</a:t>
            </a:fld>
            <a:endParaRPr lang="ja-JP" altLang="en-US"/>
          </a:p>
        </p:txBody>
      </p:sp>
      <p:sp>
        <p:nvSpPr>
          <p:cNvPr id="6" name="フッター プレースホルダー 3"/>
          <p:cNvSpPr>
            <a:spLocks noGrp="1"/>
          </p:cNvSpPr>
          <p:nvPr>
            <p:ph type="ftr" sz="quarter" idx="11"/>
          </p:nvPr>
        </p:nvSpPr>
        <p:spPr>
          <a:xfrm>
            <a:off x="4232060" y="6905317"/>
            <a:ext cx="5388763" cy="244424"/>
          </a:xfrm>
        </p:spPr>
        <p:txBody>
          <a:bodyPr/>
          <a:lstStyle/>
          <a:p>
            <a:r>
              <a:rPr lang="en-US"/>
              <a:t>Copyright © </a:t>
            </a:r>
            <a:r>
              <a:rPr lang="en-US" altLang="ja-JP" err="1"/>
              <a:t>MetaReal</a:t>
            </a:r>
            <a:r>
              <a:rPr lang="en-US"/>
              <a:t> Corp. All rights reserved.</a:t>
            </a:r>
          </a:p>
        </p:txBody>
      </p:sp>
      <p:graphicFrame>
        <p:nvGraphicFramePr>
          <p:cNvPr id="9" name="グラフ 8">
            <a:extLst>
              <a:ext uri="{FF2B5EF4-FFF2-40B4-BE49-F238E27FC236}">
                <a16:creationId xmlns:a16="http://schemas.microsoft.com/office/drawing/2014/main" id="{34E5FF66-F9CF-4612-B59A-6056FF6AD122}"/>
              </a:ext>
            </a:extLst>
          </p:cNvPr>
          <p:cNvGraphicFramePr>
            <a:graphicFrameLocks/>
          </p:cNvGraphicFramePr>
          <p:nvPr/>
        </p:nvGraphicFramePr>
        <p:xfrm>
          <a:off x="1506184" y="1633361"/>
          <a:ext cx="7679445" cy="45847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61851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00B050"/>
        </a:solidFill>
      </a:spPr>
      <a:bodyPr wrap="square" rtlCol="0">
        <a:spAutoFit/>
      </a:bodyPr>
      <a:lstStyle>
        <a:defPPr>
          <a:defRPr kumimoji="1"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D1B9702811863499E5958DE5825919C" ma:contentTypeVersion="10" ma:contentTypeDescription="新しいドキュメントを作成します。" ma:contentTypeScope="" ma:versionID="7be2c5c617eb67928dc642bb1004e75e">
  <xsd:schema xmlns:xsd="http://www.w3.org/2001/XMLSchema" xmlns:xs="http://www.w3.org/2001/XMLSchema" xmlns:p="http://schemas.microsoft.com/office/2006/metadata/properties" xmlns:ns2="377464aa-a109-4528-9987-c8312775b423" xmlns:ns3="d8f92cc4-848a-408e-a55d-7539de6e0ebf" targetNamespace="http://schemas.microsoft.com/office/2006/metadata/properties" ma:root="true" ma:fieldsID="bcd1b364623209cfccef9db3c594489f" ns2:_="" ns3:_="">
    <xsd:import namespace="377464aa-a109-4528-9987-c8312775b423"/>
    <xsd:import namespace="d8f92cc4-848a-408e-a55d-7539de6e0e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464aa-a109-4528-9987-c8312775b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c5064a00-dd01-4733-92e4-0ff6091392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f92cc4-848a-408e-a55d-7539de6e0eb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07d22bc-107c-4e13-bacc-21c3308bd6bb}" ma:internalName="TaxCatchAll" ma:showField="CatchAllData" ma:web="d8f92cc4-848a-408e-a55d-7539de6e0e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7464aa-a109-4528-9987-c8312775b423">
      <Terms xmlns="http://schemas.microsoft.com/office/infopath/2007/PartnerControls"/>
    </lcf76f155ced4ddcb4097134ff3c332f>
    <TaxCatchAll xmlns="d8f92cc4-848a-408e-a55d-7539de6e0ebf" xsi:nil="true"/>
  </documentManagement>
</p:properties>
</file>

<file path=customXml/itemProps1.xml><?xml version="1.0" encoding="utf-8"?>
<ds:datastoreItem xmlns:ds="http://schemas.openxmlformats.org/officeDocument/2006/customXml" ds:itemID="{3771C31D-DE27-4243-B424-9F764D0F6AF1}"/>
</file>

<file path=customXml/itemProps2.xml><?xml version="1.0" encoding="utf-8"?>
<ds:datastoreItem xmlns:ds="http://schemas.openxmlformats.org/officeDocument/2006/customXml" ds:itemID="{25C2664D-8F89-445D-967E-1C08DF097F40}">
  <ds:schemaRefs>
    <ds:schemaRef ds:uri="http://schemas.microsoft.com/sharepoint/v3/contenttype/forms"/>
  </ds:schemaRefs>
</ds:datastoreItem>
</file>

<file path=customXml/itemProps3.xml><?xml version="1.0" encoding="utf-8"?>
<ds:datastoreItem xmlns:ds="http://schemas.openxmlformats.org/officeDocument/2006/customXml" ds:itemID="{5D54765C-90AB-4D95-8EEE-A7164E68849C}">
  <ds:schemaRefs>
    <ds:schemaRef ds:uri="http://schemas.microsoft.com/office/2006/documentManagement/types"/>
    <ds:schemaRef ds:uri="ebe43b5b-b704-4117-ac49-bbfb96a2e226"/>
    <ds:schemaRef ds:uri="http://purl.org/dc/dcmitype/"/>
    <ds:schemaRef ds:uri="ab38731c-08e8-4c88-9eb6-cea1c60d9abd"/>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TotalTime>
  <Words>3759</Words>
  <Application>Microsoft Office PowerPoint</Application>
  <PresentationFormat>ユーザー設定</PresentationFormat>
  <Paragraphs>542</Paragraphs>
  <Slides>48</Slides>
  <Notes>8</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48</vt:i4>
      </vt:variant>
    </vt:vector>
  </HeadingPairs>
  <TitlesOfParts>
    <vt:vector size="58" baseType="lpstr">
      <vt:lpstr>14</vt:lpstr>
      <vt:lpstr>Meiryo UI</vt:lpstr>
      <vt:lpstr>メイリオ</vt:lpstr>
      <vt:lpstr>メイリオ</vt:lpstr>
      <vt:lpstr>Arial</vt:lpstr>
      <vt:lpstr>Arial Nova</vt:lpstr>
      <vt:lpstr>Calibri</vt:lpstr>
      <vt:lpstr>Verdana Pro</vt:lpstr>
      <vt:lpstr>Wingdings</vt:lpstr>
      <vt:lpstr>Office テーマ</vt:lpstr>
      <vt:lpstr>2023年２月期　業績説明資料 （2022年３月～2023年2月）  株式会社メタリアル　(東証グロース：6182)</vt:lpstr>
      <vt:lpstr> </vt:lpstr>
      <vt:lpstr>2023年２月期　連結損益計算書</vt:lpstr>
      <vt:lpstr>2023年２月期　販管費　前年同期比較</vt:lpstr>
      <vt:lpstr>2023年２月期　MT事業　前年同期比較</vt:lpstr>
      <vt:lpstr>ＭＴ事業　受注高推移</vt:lpstr>
      <vt:lpstr>ＭＴ事業　売上高推移</vt:lpstr>
      <vt:lpstr>セグメント別売上高　前年同期比較</vt:lpstr>
      <vt:lpstr>セグメント別営業利益　前年同期比較</vt:lpstr>
      <vt:lpstr>成長戦略（「Metareal AI」プロジェクト）</vt:lpstr>
      <vt:lpstr>前回までの状況 </vt:lpstr>
      <vt:lpstr>「Metareal AI」プロジェクトの位置づけ </vt:lpstr>
      <vt:lpstr>「Metareal AI」プロジェクトとは</vt:lpstr>
      <vt:lpstr>「Metareal AI」プラットフォーム</vt:lpstr>
      <vt:lpstr>サービス例①  AI Chat（セキュアなChatGPT）</vt:lpstr>
      <vt:lpstr>サービス例② AI 要約</vt:lpstr>
      <vt:lpstr>サービス例③ AI 資料生成</vt:lpstr>
      <vt:lpstr>サービス例④ AI 文書校正</vt:lpstr>
      <vt:lpstr>サービス例⑤ AI 音声認識</vt:lpstr>
      <vt:lpstr>今後の予定</vt:lpstr>
      <vt:lpstr>成長戦略（メタバース）</vt:lpstr>
      <vt:lpstr>投資ポートフォリオの変更 </vt:lpstr>
      <vt:lpstr>メタバースを長期戦略として残す理由</vt:lpstr>
      <vt:lpstr>当社のメタバース事業の特徴 </vt:lpstr>
      <vt:lpstr> </vt:lpstr>
      <vt:lpstr>AI集約的ワールド生産体制</vt:lpstr>
      <vt:lpstr>MATRIX GENESIS LABS</vt:lpstr>
      <vt:lpstr>MATRIX GENESIS LABS（MGL）の役割</vt:lpstr>
      <vt:lpstr>この３ヶ月間の進捗実績</vt:lpstr>
      <vt:lpstr>PowerPoint プレゼンテーション</vt:lpstr>
      <vt:lpstr>　</vt:lpstr>
      <vt:lpstr> </vt:lpstr>
      <vt:lpstr>PowerPoint プレゼンテーション</vt:lpstr>
      <vt:lpstr>PowerPoint プレゼンテーション</vt:lpstr>
      <vt:lpstr>PowerPoint プレゼンテーション</vt:lpstr>
      <vt:lpstr> </vt:lpstr>
      <vt:lpstr>自動生成ワールドを 3Dモデルとしてエクスポート</vt:lpstr>
      <vt:lpstr>PowerPoint プレゼンテーション</vt:lpstr>
      <vt:lpstr>2D映像をメタバースに転生 『Diveverse』発表</vt:lpstr>
      <vt:lpstr>PowerPoint プレゼンテーション</vt:lpstr>
      <vt:lpstr>ChatGPTと英会話の練習ができる 「AI先生」</vt:lpstr>
      <vt:lpstr>PowerPoint プレゼンテーション</vt:lpstr>
      <vt:lpstr>PowerPoint プレゼンテーション</vt:lpstr>
      <vt:lpstr>PowerPoint プレゼンテーション</vt:lpstr>
      <vt:lpstr>ここからの３ヶ月間予定</vt:lpstr>
      <vt:lpstr>2024年2月期　業績予想</vt:lpstr>
      <vt:lpstr>2024年2月期連結業績予想</vt:lpstr>
      <vt:lpstr>ご留意事項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2023年2月期（第19期）決算説明資料</dc:title>
  <dc:creator>株式会社メタリアル</dc:creator>
  <cp:lastModifiedBy>植松　花梨</cp:lastModifiedBy>
  <cp:revision>2</cp:revision>
  <cp:lastPrinted>2022-04-13T07:36:46Z</cp:lastPrinted>
  <dcterms:created xsi:type="dcterms:W3CDTF">2010-02-03T12:25:08Z</dcterms:created>
  <dcterms:modified xsi:type="dcterms:W3CDTF">2023-04-14T03:59:58Z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0x010100C9CD349F22CD2946AE8793D10CBAAF95</vt:lpwstr>
  </property>
  <property fmtid="{D5CDD505-2E9C-101B-9397-08002B2CF9AE}" pid="3" name="MediaServiceImageTags">
    <vt:lpwstr/>
  </property>
</Properties>
</file>